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71" r:id="rId15"/>
    <p:sldId id="260" r:id="rId16"/>
    <p:sldId id="272" r:id="rId17"/>
    <p:sldId id="258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A2243-6E2E-43BF-8CEA-AB93189D7BDE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10BE16E-A2B1-4DA2-A56F-FBE51F93BB25}">
      <dgm:prSet/>
      <dgm:spPr>
        <a:xfrm>
          <a:off x="0" y="0"/>
          <a:ext cx="2736304" cy="1067040"/>
        </a:xfrm>
        <a:prstGeom prst="roundRect">
          <a:avLst/>
        </a:prstGeom>
        <a:gradFill rotWithShape="0">
          <a:gsLst>
            <a:gs pos="0">
              <a:srgbClr val="FFFFFF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FFFFFF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FFFFFF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FFFFFF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solidFill>
            <a:schemeClr val="bg2">
              <a:lumMod val="50000"/>
            </a:schemeClr>
          </a:solidFill>
        </a:ln>
        <a:effectLst>
          <a:outerShdw blurRad="57150" dist="38100" dir="5400000" algn="ctr" rotWithShape="0">
            <a:srgbClr val="FFFFFF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hr-HR" b="1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Uredba (EZ) 785/2004 </a:t>
          </a:r>
          <a:r>
            <a:rPr lang="hr-HR" b="0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o zahtjevima za zračne prijevoznike i operatore zrakoplova u vezi s osiguranjem</a:t>
          </a:r>
        </a:p>
      </dgm:t>
    </dgm:pt>
    <dgm:pt modelId="{D2862040-A129-491F-9E79-E6B7DBCC8C4A}" type="sibTrans" cxnId="{A5F27E80-A226-48F9-B196-BD08F3B3BFD7}">
      <dgm:prSet/>
      <dgm:spPr/>
      <dgm:t>
        <a:bodyPr/>
        <a:lstStyle/>
        <a:p>
          <a:endParaRPr lang="en-US"/>
        </a:p>
      </dgm:t>
    </dgm:pt>
    <dgm:pt modelId="{76F9DD49-73A3-4492-9E1F-11D874E95789}" type="parTrans" cxnId="{A5F27E80-A226-48F9-B196-BD08F3B3BFD7}">
      <dgm:prSet/>
      <dgm:spPr/>
      <dgm:t>
        <a:bodyPr/>
        <a:lstStyle/>
        <a:p>
          <a:endParaRPr lang="en-US"/>
        </a:p>
      </dgm:t>
    </dgm:pt>
    <dgm:pt modelId="{3F05087A-BE5A-47BC-8DCC-6455001F3976}" type="pres">
      <dgm:prSet presAssocID="{B9EA2243-6E2E-43BF-8CEA-AB93189D7BDE}" presName="linear" presStyleCnt="0">
        <dgm:presLayoutVars>
          <dgm:animLvl val="lvl"/>
          <dgm:resizeHandles val="exact"/>
        </dgm:presLayoutVars>
      </dgm:prSet>
      <dgm:spPr/>
    </dgm:pt>
    <dgm:pt modelId="{D35F5E20-51FA-4EFE-85A7-44075F1646FB}" type="pres">
      <dgm:prSet presAssocID="{C10BE16E-A2B1-4DA2-A56F-FBE51F93BB25}" presName="parentText" presStyleLbl="node1" presStyleIdx="0" presStyleCnt="1" custLinFactNeighborX="-15613" custLinFactNeighborY="-45396">
        <dgm:presLayoutVars>
          <dgm:chMax val="0"/>
          <dgm:bulletEnabled val="1"/>
        </dgm:presLayoutVars>
      </dgm:prSet>
      <dgm:spPr/>
    </dgm:pt>
  </dgm:ptLst>
  <dgm:cxnLst>
    <dgm:cxn modelId="{BB31304E-E139-43A0-862F-4830DF367A4C}" type="presOf" srcId="{B9EA2243-6E2E-43BF-8CEA-AB93189D7BDE}" destId="{3F05087A-BE5A-47BC-8DCC-6455001F3976}" srcOrd="0" destOrd="0" presId="urn:microsoft.com/office/officeart/2005/8/layout/vList2"/>
    <dgm:cxn modelId="{A5F27E80-A226-48F9-B196-BD08F3B3BFD7}" srcId="{B9EA2243-6E2E-43BF-8CEA-AB93189D7BDE}" destId="{C10BE16E-A2B1-4DA2-A56F-FBE51F93BB25}" srcOrd="0" destOrd="0" parTransId="{76F9DD49-73A3-4492-9E1F-11D874E95789}" sibTransId="{D2862040-A129-491F-9E79-E6B7DBCC8C4A}"/>
    <dgm:cxn modelId="{C1A7F0EE-47AA-4499-8E1E-75F05495C825}" type="presOf" srcId="{C10BE16E-A2B1-4DA2-A56F-FBE51F93BB25}" destId="{D35F5E20-51FA-4EFE-85A7-44075F1646FB}" srcOrd="0" destOrd="0" presId="urn:microsoft.com/office/officeart/2005/8/layout/vList2"/>
    <dgm:cxn modelId="{7344ED54-08C6-4185-BF6A-9BC3A691C2B6}" type="presParOf" srcId="{3F05087A-BE5A-47BC-8DCC-6455001F3976}" destId="{D35F5E20-51FA-4EFE-85A7-44075F1646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6BCFD-3825-4091-9C69-548C766E730B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542FB04-9FFF-4797-94E4-2D79D5526479}">
      <dgm:prSet custT="1"/>
      <dgm:spPr>
        <a:xfrm>
          <a:off x="0" y="0"/>
          <a:ext cx="2545432" cy="1079065"/>
        </a:xfrm>
        <a:prstGeom prst="roundRect">
          <a:avLst/>
        </a:prstGeom>
        <a:gradFill rotWithShape="0">
          <a:gsLst>
            <a:gs pos="0">
              <a:srgbClr val="FFFFFF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FFFFFF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FFFFFF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FFFFFF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solidFill>
            <a:schemeClr val="bg2">
              <a:lumMod val="50000"/>
            </a:schemeClr>
          </a:solidFill>
        </a:ln>
        <a:effectLst>
          <a:outerShdw blurRad="57150" dist="38100" dir="5400000" algn="ctr" rotWithShape="0">
            <a:srgbClr val="FFFFFF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hr-HR" sz="1600" b="1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Zakon o obveznim osiguranjima u prometu </a:t>
          </a:r>
          <a:r>
            <a:rPr lang="hr-HR" sz="1600" b="0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(NN 151/05, 36(09, 75/09, 76/13, 152/2014)</a:t>
          </a:r>
        </a:p>
      </dgm:t>
    </dgm:pt>
    <dgm:pt modelId="{618C7EE6-8F38-4A9B-B412-B666B3419406}" type="parTrans" cxnId="{52E23FE9-B931-46AB-AFA8-05DB4C9F07A1}">
      <dgm:prSet/>
      <dgm:spPr/>
      <dgm:t>
        <a:bodyPr/>
        <a:lstStyle/>
        <a:p>
          <a:endParaRPr lang="en-US"/>
        </a:p>
      </dgm:t>
    </dgm:pt>
    <dgm:pt modelId="{88BC5102-ACD0-4A54-9BBE-11CBB8E14C00}" type="sibTrans" cxnId="{52E23FE9-B931-46AB-AFA8-05DB4C9F07A1}">
      <dgm:prSet/>
      <dgm:spPr/>
      <dgm:t>
        <a:bodyPr/>
        <a:lstStyle/>
        <a:p>
          <a:endParaRPr lang="en-US"/>
        </a:p>
      </dgm:t>
    </dgm:pt>
    <dgm:pt modelId="{24A68CF2-B77F-4B46-97B1-53A81491B2E7}" type="pres">
      <dgm:prSet presAssocID="{BD36BCFD-3825-4091-9C69-548C766E730B}" presName="linear" presStyleCnt="0">
        <dgm:presLayoutVars>
          <dgm:animLvl val="lvl"/>
          <dgm:resizeHandles val="exact"/>
        </dgm:presLayoutVars>
      </dgm:prSet>
      <dgm:spPr/>
    </dgm:pt>
    <dgm:pt modelId="{D28F4F92-7A14-419F-A19B-61294A9C792F}" type="pres">
      <dgm:prSet presAssocID="{7542FB04-9FFF-4797-94E4-2D79D5526479}" presName="parentText" presStyleLbl="node1" presStyleIdx="0" presStyleCnt="1" custScaleY="570179" custLinFactX="39393" custLinFactY="-99458" custLinFactNeighborX="100000" custLinFactNeighborY="-100000">
        <dgm:presLayoutVars>
          <dgm:chMax val="0"/>
          <dgm:bulletEnabled val="1"/>
        </dgm:presLayoutVars>
      </dgm:prSet>
      <dgm:spPr/>
    </dgm:pt>
  </dgm:ptLst>
  <dgm:cxnLst>
    <dgm:cxn modelId="{40A76000-4A03-4DB7-9373-4CE950A5AC40}" type="presOf" srcId="{BD36BCFD-3825-4091-9C69-548C766E730B}" destId="{24A68CF2-B77F-4B46-97B1-53A81491B2E7}" srcOrd="0" destOrd="0" presId="urn:microsoft.com/office/officeart/2005/8/layout/vList2"/>
    <dgm:cxn modelId="{FFB94C7E-C550-484C-8150-D6BE2D2CB96C}" type="presOf" srcId="{7542FB04-9FFF-4797-94E4-2D79D5526479}" destId="{D28F4F92-7A14-419F-A19B-61294A9C792F}" srcOrd="0" destOrd="0" presId="urn:microsoft.com/office/officeart/2005/8/layout/vList2"/>
    <dgm:cxn modelId="{52E23FE9-B931-46AB-AFA8-05DB4C9F07A1}" srcId="{BD36BCFD-3825-4091-9C69-548C766E730B}" destId="{7542FB04-9FFF-4797-94E4-2D79D5526479}" srcOrd="0" destOrd="0" parTransId="{618C7EE6-8F38-4A9B-B412-B666B3419406}" sibTransId="{88BC5102-ACD0-4A54-9BBE-11CBB8E14C00}"/>
    <dgm:cxn modelId="{32D6A58B-B397-4F7F-A708-45F0126216F3}" type="presParOf" srcId="{24A68CF2-B77F-4B46-97B1-53A81491B2E7}" destId="{D28F4F92-7A14-419F-A19B-61294A9C79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EB45D-913D-446B-91BE-4873B637BA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5CDE95-19DF-4052-A250-F28C3730F46F}">
      <dgm:prSet phldrT="[Text]"/>
      <dgm:spPr/>
      <dgm:t>
        <a:bodyPr/>
        <a:lstStyle/>
        <a:p>
          <a:r>
            <a:rPr lang="hr-HR" dirty="0"/>
            <a:t>PUTNICI</a:t>
          </a:r>
          <a:endParaRPr lang="en-US" dirty="0"/>
        </a:p>
      </dgm:t>
    </dgm:pt>
    <dgm:pt modelId="{E126095B-B2D8-4283-A1B9-8EA666D4E275}" type="parTrans" cxnId="{FBECFE4F-1786-4CD1-B659-F3A34AEDDA4C}">
      <dgm:prSet/>
      <dgm:spPr/>
      <dgm:t>
        <a:bodyPr/>
        <a:lstStyle/>
        <a:p>
          <a:endParaRPr lang="en-US"/>
        </a:p>
      </dgm:t>
    </dgm:pt>
    <dgm:pt modelId="{0FEBBA98-B46C-4941-9C2B-9837488AEC0D}" type="sibTrans" cxnId="{FBECFE4F-1786-4CD1-B659-F3A34AEDDA4C}">
      <dgm:prSet/>
      <dgm:spPr/>
      <dgm:t>
        <a:bodyPr/>
        <a:lstStyle/>
        <a:p>
          <a:endParaRPr lang="en-US"/>
        </a:p>
      </dgm:t>
    </dgm:pt>
    <dgm:pt modelId="{A3BC9F6C-E2A2-495F-80AC-4966B264A1AD}">
      <dgm:prSet phldrT="[Text]"/>
      <dgm:spPr/>
      <dgm:t>
        <a:bodyPr/>
        <a:lstStyle/>
        <a:p>
          <a:r>
            <a:rPr lang="hr-HR" dirty="0"/>
            <a:t>250 000 SDR </a:t>
          </a:r>
          <a:endParaRPr lang="en-US" dirty="0"/>
        </a:p>
      </dgm:t>
    </dgm:pt>
    <dgm:pt modelId="{41ED32C0-3C70-4CA9-B483-60255738FE54}" type="parTrans" cxnId="{0AC37D4B-05EA-4E57-859C-6607573D1F1F}">
      <dgm:prSet/>
      <dgm:spPr/>
      <dgm:t>
        <a:bodyPr/>
        <a:lstStyle/>
        <a:p>
          <a:endParaRPr lang="en-US"/>
        </a:p>
      </dgm:t>
    </dgm:pt>
    <dgm:pt modelId="{46867CAF-D1FA-4F47-A6A7-C32EEC0434E9}" type="sibTrans" cxnId="{0AC37D4B-05EA-4E57-859C-6607573D1F1F}">
      <dgm:prSet/>
      <dgm:spPr/>
      <dgm:t>
        <a:bodyPr/>
        <a:lstStyle/>
        <a:p>
          <a:endParaRPr lang="en-US"/>
        </a:p>
      </dgm:t>
    </dgm:pt>
    <dgm:pt modelId="{B2421128-6CE1-4AE4-AAF1-6D494DD0EB2A}">
      <dgm:prSet phldrT="[Text]"/>
      <dgm:spPr/>
      <dgm:t>
        <a:bodyPr/>
        <a:lstStyle/>
        <a:p>
          <a:r>
            <a:rPr lang="hr-HR" dirty="0"/>
            <a:t>100 000 SDR </a:t>
          </a:r>
          <a:r>
            <a:rPr lang="hr-HR" dirty="0">
              <a:latin typeface="+mn-lt"/>
            </a:rPr>
            <a:t>(nekomercijalne operacije i MTOM do 2700kg)</a:t>
          </a:r>
          <a:endParaRPr lang="en-US" dirty="0">
            <a:latin typeface="+mn-lt"/>
          </a:endParaRPr>
        </a:p>
      </dgm:t>
    </dgm:pt>
    <dgm:pt modelId="{B52D9ADF-8575-471D-AFA1-E8E0158E8BF2}" type="parTrans" cxnId="{07422195-453C-44AF-92B2-C8E371939B12}">
      <dgm:prSet/>
      <dgm:spPr/>
      <dgm:t>
        <a:bodyPr/>
        <a:lstStyle/>
        <a:p>
          <a:endParaRPr lang="en-US"/>
        </a:p>
      </dgm:t>
    </dgm:pt>
    <dgm:pt modelId="{A0D8067B-7968-45FB-B1BE-685EA6123B49}" type="sibTrans" cxnId="{07422195-453C-44AF-92B2-C8E371939B12}">
      <dgm:prSet/>
      <dgm:spPr/>
      <dgm:t>
        <a:bodyPr/>
        <a:lstStyle/>
        <a:p>
          <a:endParaRPr lang="en-US"/>
        </a:p>
      </dgm:t>
    </dgm:pt>
    <dgm:pt modelId="{F6A25813-1F43-4C4D-8135-8C984389B090}">
      <dgm:prSet phldrT="[Text]"/>
      <dgm:spPr/>
      <dgm:t>
        <a:bodyPr/>
        <a:lstStyle/>
        <a:p>
          <a:r>
            <a:rPr lang="hr-HR" dirty="0"/>
            <a:t>PRTLJAGA</a:t>
          </a:r>
          <a:endParaRPr lang="en-US" dirty="0"/>
        </a:p>
      </dgm:t>
    </dgm:pt>
    <dgm:pt modelId="{75FDBEBF-EE42-4B1B-B874-E7F8BEC3B81A}" type="parTrans" cxnId="{8DDBAB8D-6688-46F3-99C8-5340E3CEEB90}">
      <dgm:prSet/>
      <dgm:spPr/>
      <dgm:t>
        <a:bodyPr/>
        <a:lstStyle/>
        <a:p>
          <a:endParaRPr lang="en-US"/>
        </a:p>
      </dgm:t>
    </dgm:pt>
    <dgm:pt modelId="{63A82763-DF6A-4330-92EF-6D35D2EDCF39}" type="sibTrans" cxnId="{8DDBAB8D-6688-46F3-99C8-5340E3CEEB90}">
      <dgm:prSet/>
      <dgm:spPr/>
      <dgm:t>
        <a:bodyPr/>
        <a:lstStyle/>
        <a:p>
          <a:endParaRPr lang="en-US"/>
        </a:p>
      </dgm:t>
    </dgm:pt>
    <dgm:pt modelId="{E0839D65-9642-4946-88AE-54E1EA727F48}">
      <dgm:prSet phldrT="[Text]"/>
      <dgm:spPr/>
      <dgm:t>
        <a:bodyPr/>
        <a:lstStyle/>
        <a:p>
          <a:r>
            <a:rPr lang="hr-HR" dirty="0"/>
            <a:t>1 131 SDR po putniku </a:t>
          </a:r>
          <a:r>
            <a:rPr lang="hr-HR" dirty="0">
              <a:latin typeface="+mn-lt"/>
            </a:rPr>
            <a:t>(komercijalne operacije)</a:t>
          </a:r>
          <a:endParaRPr lang="en-US" dirty="0">
            <a:latin typeface="+mn-lt"/>
          </a:endParaRPr>
        </a:p>
      </dgm:t>
    </dgm:pt>
    <dgm:pt modelId="{6DF72410-7D08-41A5-9E8C-1A5270FD693B}" type="parTrans" cxnId="{EACF4A1E-09AF-4BAF-ACE7-70B2A3F5421E}">
      <dgm:prSet/>
      <dgm:spPr/>
      <dgm:t>
        <a:bodyPr/>
        <a:lstStyle/>
        <a:p>
          <a:endParaRPr lang="en-US"/>
        </a:p>
      </dgm:t>
    </dgm:pt>
    <dgm:pt modelId="{9FFCF80F-FA36-4F98-96D1-14EC69FA96CD}" type="sibTrans" cxnId="{EACF4A1E-09AF-4BAF-ACE7-70B2A3F5421E}">
      <dgm:prSet/>
      <dgm:spPr/>
      <dgm:t>
        <a:bodyPr/>
        <a:lstStyle/>
        <a:p>
          <a:endParaRPr lang="en-US"/>
        </a:p>
      </dgm:t>
    </dgm:pt>
    <dgm:pt modelId="{F8DA076F-3D24-45D5-8071-E5D7620A677C}">
      <dgm:prSet phldrT="[Text]"/>
      <dgm:spPr/>
      <dgm:t>
        <a:bodyPr/>
        <a:lstStyle/>
        <a:p>
          <a:r>
            <a:rPr lang="hr-HR" dirty="0"/>
            <a:t>TERET</a:t>
          </a:r>
          <a:endParaRPr lang="en-US" dirty="0"/>
        </a:p>
      </dgm:t>
    </dgm:pt>
    <dgm:pt modelId="{843AA7E3-E46E-4961-B9F1-376EB60D2443}" type="parTrans" cxnId="{364F4694-024E-4576-A346-38A16DA0450F}">
      <dgm:prSet/>
      <dgm:spPr/>
      <dgm:t>
        <a:bodyPr/>
        <a:lstStyle/>
        <a:p>
          <a:endParaRPr lang="en-US"/>
        </a:p>
      </dgm:t>
    </dgm:pt>
    <dgm:pt modelId="{E98EE175-F82D-451F-9CF9-6A6B775DDF80}" type="sibTrans" cxnId="{364F4694-024E-4576-A346-38A16DA0450F}">
      <dgm:prSet/>
      <dgm:spPr/>
      <dgm:t>
        <a:bodyPr/>
        <a:lstStyle/>
        <a:p>
          <a:endParaRPr lang="en-US"/>
        </a:p>
      </dgm:t>
    </dgm:pt>
    <dgm:pt modelId="{5CEFE07F-895F-47B5-A1D1-0F7035B5C9C0}">
      <dgm:prSet phldrT="[Text]"/>
      <dgm:spPr/>
      <dgm:t>
        <a:bodyPr/>
        <a:lstStyle/>
        <a:p>
          <a:r>
            <a:rPr lang="hr-HR" dirty="0"/>
            <a:t>19 SDR po kilogramu (komercijalne operacije)</a:t>
          </a:r>
          <a:endParaRPr lang="en-US" dirty="0"/>
        </a:p>
      </dgm:t>
    </dgm:pt>
    <dgm:pt modelId="{86E73A06-576B-48D3-A812-F8F6B7F48B17}" type="parTrans" cxnId="{85442EFE-BAEF-4513-978A-8712695A073A}">
      <dgm:prSet/>
      <dgm:spPr/>
      <dgm:t>
        <a:bodyPr/>
        <a:lstStyle/>
        <a:p>
          <a:endParaRPr lang="en-US"/>
        </a:p>
      </dgm:t>
    </dgm:pt>
    <dgm:pt modelId="{76AA523A-C626-4BE0-A745-C7C897A74518}" type="sibTrans" cxnId="{85442EFE-BAEF-4513-978A-8712695A073A}">
      <dgm:prSet/>
      <dgm:spPr/>
      <dgm:t>
        <a:bodyPr/>
        <a:lstStyle/>
        <a:p>
          <a:endParaRPr lang="en-US"/>
        </a:p>
      </dgm:t>
    </dgm:pt>
    <dgm:pt modelId="{1102CDF6-E97C-4CCE-A124-B771AD5984CB}" type="pres">
      <dgm:prSet presAssocID="{EDCEB45D-913D-446B-91BE-4873B637BAB4}" presName="linear" presStyleCnt="0">
        <dgm:presLayoutVars>
          <dgm:dir/>
          <dgm:resizeHandles val="exact"/>
        </dgm:presLayoutVars>
      </dgm:prSet>
      <dgm:spPr/>
    </dgm:pt>
    <dgm:pt modelId="{E7B20FCC-61C3-46F9-A4BF-506DD8BC5C4B}" type="pres">
      <dgm:prSet presAssocID="{E65CDE95-19DF-4052-A250-F28C3730F46F}" presName="comp" presStyleCnt="0"/>
      <dgm:spPr/>
    </dgm:pt>
    <dgm:pt modelId="{B25027D4-10F0-46FA-A8B7-948409C97763}" type="pres">
      <dgm:prSet presAssocID="{E65CDE95-19DF-4052-A250-F28C3730F46F}" presName="box" presStyleLbl="node1" presStyleIdx="0" presStyleCnt="3"/>
      <dgm:spPr/>
    </dgm:pt>
    <dgm:pt modelId="{909F06A2-1FEE-4A61-8369-A8223F2FFB57}" type="pres">
      <dgm:prSet presAssocID="{E65CDE95-19DF-4052-A250-F28C3730F46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</dgm:pt>
    <dgm:pt modelId="{42FB3606-AF35-4219-8127-8AC23D1FB353}" type="pres">
      <dgm:prSet presAssocID="{E65CDE95-19DF-4052-A250-F28C3730F46F}" presName="text" presStyleLbl="node1" presStyleIdx="0" presStyleCnt="3">
        <dgm:presLayoutVars>
          <dgm:bulletEnabled val="1"/>
        </dgm:presLayoutVars>
      </dgm:prSet>
      <dgm:spPr/>
    </dgm:pt>
    <dgm:pt modelId="{485585B6-DA5C-48F5-A284-39811083326A}" type="pres">
      <dgm:prSet presAssocID="{0FEBBA98-B46C-4941-9C2B-9837488AEC0D}" presName="spacer" presStyleCnt="0"/>
      <dgm:spPr/>
    </dgm:pt>
    <dgm:pt modelId="{8C549886-7F92-4A17-B675-F10054DEACCA}" type="pres">
      <dgm:prSet presAssocID="{F6A25813-1F43-4C4D-8135-8C984389B090}" presName="comp" presStyleCnt="0"/>
      <dgm:spPr/>
    </dgm:pt>
    <dgm:pt modelId="{9E7E76AE-AE86-43FF-A80B-D6B988803288}" type="pres">
      <dgm:prSet presAssocID="{F6A25813-1F43-4C4D-8135-8C984389B090}" presName="box" presStyleLbl="node1" presStyleIdx="1" presStyleCnt="3"/>
      <dgm:spPr/>
    </dgm:pt>
    <dgm:pt modelId="{88861E3C-3F34-4404-8107-97B0E157F48B}" type="pres">
      <dgm:prSet presAssocID="{F6A25813-1F43-4C4D-8135-8C984389B090}" presName="img" presStyleLbl="fgImgPlace1" presStyleIdx="1" presStyleCnt="3" custLinFactNeighborX="-6105" custLinFactNeighborY="-63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034F05D-280E-499A-8B7C-093DD922849D}" type="pres">
      <dgm:prSet presAssocID="{F6A25813-1F43-4C4D-8135-8C984389B090}" presName="text" presStyleLbl="node1" presStyleIdx="1" presStyleCnt="3">
        <dgm:presLayoutVars>
          <dgm:bulletEnabled val="1"/>
        </dgm:presLayoutVars>
      </dgm:prSet>
      <dgm:spPr/>
    </dgm:pt>
    <dgm:pt modelId="{E549CBC9-F96A-4527-BA27-42D1979F1610}" type="pres">
      <dgm:prSet presAssocID="{63A82763-DF6A-4330-92EF-6D35D2EDCF39}" presName="spacer" presStyleCnt="0"/>
      <dgm:spPr/>
    </dgm:pt>
    <dgm:pt modelId="{12739509-52D0-49A1-933F-2F22F62B74C0}" type="pres">
      <dgm:prSet presAssocID="{F8DA076F-3D24-45D5-8071-E5D7620A677C}" presName="comp" presStyleCnt="0"/>
      <dgm:spPr/>
    </dgm:pt>
    <dgm:pt modelId="{C4DBC520-95A9-4ACF-AA7A-45D407470EB3}" type="pres">
      <dgm:prSet presAssocID="{F8DA076F-3D24-45D5-8071-E5D7620A677C}" presName="box" presStyleLbl="node1" presStyleIdx="2" presStyleCnt="3"/>
      <dgm:spPr/>
    </dgm:pt>
    <dgm:pt modelId="{43A778B0-6491-4D23-9B67-6FDF9A323023}" type="pres">
      <dgm:prSet presAssocID="{F8DA076F-3D24-45D5-8071-E5D7620A677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93FD73A-A9C4-45D4-93D8-0B3D07F7FD9E}" type="pres">
      <dgm:prSet presAssocID="{F8DA076F-3D24-45D5-8071-E5D7620A677C}" presName="text" presStyleLbl="node1" presStyleIdx="2" presStyleCnt="3">
        <dgm:presLayoutVars>
          <dgm:bulletEnabled val="1"/>
        </dgm:presLayoutVars>
      </dgm:prSet>
      <dgm:spPr/>
    </dgm:pt>
  </dgm:ptLst>
  <dgm:cxnLst>
    <dgm:cxn modelId="{0058580A-D670-4B3D-ADFD-BCD1FEF72EDB}" type="presOf" srcId="{B2421128-6CE1-4AE4-AAF1-6D494DD0EB2A}" destId="{B25027D4-10F0-46FA-A8B7-948409C97763}" srcOrd="0" destOrd="2" presId="urn:microsoft.com/office/officeart/2005/8/layout/vList4"/>
    <dgm:cxn modelId="{01223F0F-5F71-40FF-B6CC-15CCA1F35145}" type="presOf" srcId="{A3BC9F6C-E2A2-495F-80AC-4966B264A1AD}" destId="{B25027D4-10F0-46FA-A8B7-948409C97763}" srcOrd="0" destOrd="1" presId="urn:microsoft.com/office/officeart/2005/8/layout/vList4"/>
    <dgm:cxn modelId="{70DE8D0F-A8A1-439C-AB20-52DFDA9A030D}" type="presOf" srcId="{F8DA076F-3D24-45D5-8071-E5D7620A677C}" destId="{993FD73A-A9C4-45D4-93D8-0B3D07F7FD9E}" srcOrd="1" destOrd="0" presId="urn:microsoft.com/office/officeart/2005/8/layout/vList4"/>
    <dgm:cxn modelId="{EACF4A1E-09AF-4BAF-ACE7-70B2A3F5421E}" srcId="{F6A25813-1F43-4C4D-8135-8C984389B090}" destId="{E0839D65-9642-4946-88AE-54E1EA727F48}" srcOrd="0" destOrd="0" parTransId="{6DF72410-7D08-41A5-9E8C-1A5270FD693B}" sibTransId="{9FFCF80F-FA36-4F98-96D1-14EC69FA96CD}"/>
    <dgm:cxn modelId="{8419DD27-396B-4724-A73F-718B2C90B4EF}" type="presOf" srcId="{EDCEB45D-913D-446B-91BE-4873B637BAB4}" destId="{1102CDF6-E97C-4CCE-A124-B771AD5984CB}" srcOrd="0" destOrd="0" presId="urn:microsoft.com/office/officeart/2005/8/layout/vList4"/>
    <dgm:cxn modelId="{AA0B2629-18AE-4DA8-83F5-7B6BA98A9C13}" type="presOf" srcId="{5CEFE07F-895F-47B5-A1D1-0F7035B5C9C0}" destId="{993FD73A-A9C4-45D4-93D8-0B3D07F7FD9E}" srcOrd="1" destOrd="1" presId="urn:microsoft.com/office/officeart/2005/8/layout/vList4"/>
    <dgm:cxn modelId="{4076252C-1E29-43B3-8A1B-0C3DDD5BE947}" type="presOf" srcId="{5CEFE07F-895F-47B5-A1D1-0F7035B5C9C0}" destId="{C4DBC520-95A9-4ACF-AA7A-45D407470EB3}" srcOrd="0" destOrd="1" presId="urn:microsoft.com/office/officeart/2005/8/layout/vList4"/>
    <dgm:cxn modelId="{59609C5B-A165-4472-96EE-37AE50AA7ACB}" type="presOf" srcId="{E65CDE95-19DF-4052-A250-F28C3730F46F}" destId="{42FB3606-AF35-4219-8127-8AC23D1FB353}" srcOrd="1" destOrd="0" presId="urn:microsoft.com/office/officeart/2005/8/layout/vList4"/>
    <dgm:cxn modelId="{CC72F762-56A5-4E27-B4F6-839588F4F21D}" type="presOf" srcId="{F8DA076F-3D24-45D5-8071-E5D7620A677C}" destId="{C4DBC520-95A9-4ACF-AA7A-45D407470EB3}" srcOrd="0" destOrd="0" presId="urn:microsoft.com/office/officeart/2005/8/layout/vList4"/>
    <dgm:cxn modelId="{0AC37D4B-05EA-4E57-859C-6607573D1F1F}" srcId="{E65CDE95-19DF-4052-A250-F28C3730F46F}" destId="{A3BC9F6C-E2A2-495F-80AC-4966B264A1AD}" srcOrd="0" destOrd="0" parTransId="{41ED32C0-3C70-4CA9-B483-60255738FE54}" sibTransId="{46867CAF-D1FA-4F47-A6A7-C32EEC0434E9}"/>
    <dgm:cxn modelId="{FBECFE4F-1786-4CD1-B659-F3A34AEDDA4C}" srcId="{EDCEB45D-913D-446B-91BE-4873B637BAB4}" destId="{E65CDE95-19DF-4052-A250-F28C3730F46F}" srcOrd="0" destOrd="0" parTransId="{E126095B-B2D8-4283-A1B9-8EA666D4E275}" sibTransId="{0FEBBA98-B46C-4941-9C2B-9837488AEC0D}"/>
    <dgm:cxn modelId="{54604A86-2350-4837-BE8D-0B7DF2FA8027}" type="presOf" srcId="{B2421128-6CE1-4AE4-AAF1-6D494DD0EB2A}" destId="{42FB3606-AF35-4219-8127-8AC23D1FB353}" srcOrd="1" destOrd="2" presId="urn:microsoft.com/office/officeart/2005/8/layout/vList4"/>
    <dgm:cxn modelId="{DEF6D489-9722-4AE2-90A8-D32613FA1E6E}" type="presOf" srcId="{E0839D65-9642-4946-88AE-54E1EA727F48}" destId="{9E7E76AE-AE86-43FF-A80B-D6B988803288}" srcOrd="0" destOrd="1" presId="urn:microsoft.com/office/officeart/2005/8/layout/vList4"/>
    <dgm:cxn modelId="{4B54348C-BE83-4DBD-92B1-DC1F5A23FF6B}" type="presOf" srcId="{F6A25813-1F43-4C4D-8135-8C984389B090}" destId="{9E7E76AE-AE86-43FF-A80B-D6B988803288}" srcOrd="0" destOrd="0" presId="urn:microsoft.com/office/officeart/2005/8/layout/vList4"/>
    <dgm:cxn modelId="{8DDBAB8D-6688-46F3-99C8-5340E3CEEB90}" srcId="{EDCEB45D-913D-446B-91BE-4873B637BAB4}" destId="{F6A25813-1F43-4C4D-8135-8C984389B090}" srcOrd="1" destOrd="0" parTransId="{75FDBEBF-EE42-4B1B-B874-E7F8BEC3B81A}" sibTransId="{63A82763-DF6A-4330-92EF-6D35D2EDCF39}"/>
    <dgm:cxn modelId="{364F4694-024E-4576-A346-38A16DA0450F}" srcId="{EDCEB45D-913D-446B-91BE-4873B637BAB4}" destId="{F8DA076F-3D24-45D5-8071-E5D7620A677C}" srcOrd="2" destOrd="0" parTransId="{843AA7E3-E46E-4961-B9F1-376EB60D2443}" sibTransId="{E98EE175-F82D-451F-9CF9-6A6B775DDF80}"/>
    <dgm:cxn modelId="{07422195-453C-44AF-92B2-C8E371939B12}" srcId="{E65CDE95-19DF-4052-A250-F28C3730F46F}" destId="{B2421128-6CE1-4AE4-AAF1-6D494DD0EB2A}" srcOrd="1" destOrd="0" parTransId="{B52D9ADF-8575-471D-AFA1-E8E0158E8BF2}" sibTransId="{A0D8067B-7968-45FB-B1BE-685EA6123B49}"/>
    <dgm:cxn modelId="{4D357ABB-2E4B-400B-BC44-645A5170AD8A}" type="presOf" srcId="{E65CDE95-19DF-4052-A250-F28C3730F46F}" destId="{B25027D4-10F0-46FA-A8B7-948409C97763}" srcOrd="0" destOrd="0" presId="urn:microsoft.com/office/officeart/2005/8/layout/vList4"/>
    <dgm:cxn modelId="{2D9878CD-9CAF-48C1-9714-DCC4D0E18F74}" type="presOf" srcId="{A3BC9F6C-E2A2-495F-80AC-4966B264A1AD}" destId="{42FB3606-AF35-4219-8127-8AC23D1FB353}" srcOrd="1" destOrd="1" presId="urn:microsoft.com/office/officeart/2005/8/layout/vList4"/>
    <dgm:cxn modelId="{1B33D2D5-57EF-48F2-9956-F3BB9B354F5D}" type="presOf" srcId="{E0839D65-9642-4946-88AE-54E1EA727F48}" destId="{E034F05D-280E-499A-8B7C-093DD922849D}" srcOrd="1" destOrd="1" presId="urn:microsoft.com/office/officeart/2005/8/layout/vList4"/>
    <dgm:cxn modelId="{09D121E3-9B2C-49C2-8620-02A1219EAA9C}" type="presOf" srcId="{F6A25813-1F43-4C4D-8135-8C984389B090}" destId="{E034F05D-280E-499A-8B7C-093DD922849D}" srcOrd="1" destOrd="0" presId="urn:microsoft.com/office/officeart/2005/8/layout/vList4"/>
    <dgm:cxn modelId="{85442EFE-BAEF-4513-978A-8712695A073A}" srcId="{F8DA076F-3D24-45D5-8071-E5D7620A677C}" destId="{5CEFE07F-895F-47B5-A1D1-0F7035B5C9C0}" srcOrd="0" destOrd="0" parTransId="{86E73A06-576B-48D3-A812-F8F6B7F48B17}" sibTransId="{76AA523A-C626-4BE0-A745-C7C897A74518}"/>
    <dgm:cxn modelId="{7F3236A3-73D0-4128-A6E2-30A63060BA4C}" type="presParOf" srcId="{1102CDF6-E97C-4CCE-A124-B771AD5984CB}" destId="{E7B20FCC-61C3-46F9-A4BF-506DD8BC5C4B}" srcOrd="0" destOrd="0" presId="urn:microsoft.com/office/officeart/2005/8/layout/vList4"/>
    <dgm:cxn modelId="{0289B511-EB19-4E6A-A177-A1D1CC2FECEB}" type="presParOf" srcId="{E7B20FCC-61C3-46F9-A4BF-506DD8BC5C4B}" destId="{B25027D4-10F0-46FA-A8B7-948409C97763}" srcOrd="0" destOrd="0" presId="urn:microsoft.com/office/officeart/2005/8/layout/vList4"/>
    <dgm:cxn modelId="{8628EE8A-A603-40E9-BF50-EDA7A7C486DB}" type="presParOf" srcId="{E7B20FCC-61C3-46F9-A4BF-506DD8BC5C4B}" destId="{909F06A2-1FEE-4A61-8369-A8223F2FFB57}" srcOrd="1" destOrd="0" presId="urn:microsoft.com/office/officeart/2005/8/layout/vList4"/>
    <dgm:cxn modelId="{E0A91C60-6B14-42CC-8CC5-971FCF184286}" type="presParOf" srcId="{E7B20FCC-61C3-46F9-A4BF-506DD8BC5C4B}" destId="{42FB3606-AF35-4219-8127-8AC23D1FB353}" srcOrd="2" destOrd="0" presId="urn:microsoft.com/office/officeart/2005/8/layout/vList4"/>
    <dgm:cxn modelId="{472CCC4E-5357-41EA-8462-F032DF1A479E}" type="presParOf" srcId="{1102CDF6-E97C-4CCE-A124-B771AD5984CB}" destId="{485585B6-DA5C-48F5-A284-39811083326A}" srcOrd="1" destOrd="0" presId="urn:microsoft.com/office/officeart/2005/8/layout/vList4"/>
    <dgm:cxn modelId="{5EB87F2D-5714-4056-A9D0-CBAFE9735351}" type="presParOf" srcId="{1102CDF6-E97C-4CCE-A124-B771AD5984CB}" destId="{8C549886-7F92-4A17-B675-F10054DEACCA}" srcOrd="2" destOrd="0" presId="urn:microsoft.com/office/officeart/2005/8/layout/vList4"/>
    <dgm:cxn modelId="{B3ADCA4B-5DCF-4D79-A873-D24CDB299680}" type="presParOf" srcId="{8C549886-7F92-4A17-B675-F10054DEACCA}" destId="{9E7E76AE-AE86-43FF-A80B-D6B988803288}" srcOrd="0" destOrd="0" presId="urn:microsoft.com/office/officeart/2005/8/layout/vList4"/>
    <dgm:cxn modelId="{27C58DFA-69A6-4A75-BD37-9D20F33D8F3B}" type="presParOf" srcId="{8C549886-7F92-4A17-B675-F10054DEACCA}" destId="{88861E3C-3F34-4404-8107-97B0E157F48B}" srcOrd="1" destOrd="0" presId="urn:microsoft.com/office/officeart/2005/8/layout/vList4"/>
    <dgm:cxn modelId="{564DD3EF-BF7E-4F07-9A76-B935329C7ADA}" type="presParOf" srcId="{8C549886-7F92-4A17-B675-F10054DEACCA}" destId="{E034F05D-280E-499A-8B7C-093DD922849D}" srcOrd="2" destOrd="0" presId="urn:microsoft.com/office/officeart/2005/8/layout/vList4"/>
    <dgm:cxn modelId="{850AF5FD-8F5D-4F63-975C-E321B006A1A8}" type="presParOf" srcId="{1102CDF6-E97C-4CCE-A124-B771AD5984CB}" destId="{E549CBC9-F96A-4527-BA27-42D1979F1610}" srcOrd="3" destOrd="0" presId="urn:microsoft.com/office/officeart/2005/8/layout/vList4"/>
    <dgm:cxn modelId="{7DB22A4A-5306-48F4-873E-D6615CA7AC9D}" type="presParOf" srcId="{1102CDF6-E97C-4CCE-A124-B771AD5984CB}" destId="{12739509-52D0-49A1-933F-2F22F62B74C0}" srcOrd="4" destOrd="0" presId="urn:microsoft.com/office/officeart/2005/8/layout/vList4"/>
    <dgm:cxn modelId="{D5F756A0-54E7-4F7B-938D-01DD4BB644C9}" type="presParOf" srcId="{12739509-52D0-49A1-933F-2F22F62B74C0}" destId="{C4DBC520-95A9-4ACF-AA7A-45D407470EB3}" srcOrd="0" destOrd="0" presId="urn:microsoft.com/office/officeart/2005/8/layout/vList4"/>
    <dgm:cxn modelId="{16830987-3C7C-4286-8530-F6823276FA94}" type="presParOf" srcId="{12739509-52D0-49A1-933F-2F22F62B74C0}" destId="{43A778B0-6491-4D23-9B67-6FDF9A323023}" srcOrd="1" destOrd="0" presId="urn:microsoft.com/office/officeart/2005/8/layout/vList4"/>
    <dgm:cxn modelId="{1CA20A3D-C530-462F-80AE-489AA537684C}" type="presParOf" srcId="{12739509-52D0-49A1-933F-2F22F62B74C0}" destId="{993FD73A-A9C4-45D4-93D8-0B3D07F7FD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EB6F3-9B55-4A3E-AB62-388035E72F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47252-C893-469E-9B3A-AD23C8AB810D}">
      <dgm:prSet phldrT="[Text]" custT="1"/>
      <dgm:spPr/>
      <dgm:t>
        <a:bodyPr/>
        <a:lstStyle/>
        <a:p>
          <a:r>
            <a:rPr lang="hr-HR" sz="2800" dirty="0"/>
            <a:t>20 000 -200 000 kuna</a:t>
          </a:r>
          <a:endParaRPr lang="en-US" sz="2800" dirty="0"/>
        </a:p>
      </dgm:t>
    </dgm:pt>
    <dgm:pt modelId="{B09A0703-1A76-444A-B375-798AD62985E6}" type="parTrans" cxnId="{35C918AD-8DED-425B-869E-A98A30B92B79}">
      <dgm:prSet/>
      <dgm:spPr/>
      <dgm:t>
        <a:bodyPr/>
        <a:lstStyle/>
        <a:p>
          <a:endParaRPr lang="en-US"/>
        </a:p>
      </dgm:t>
    </dgm:pt>
    <dgm:pt modelId="{E6FFC04D-A06B-49CD-9F65-8B73B2659A4F}" type="sibTrans" cxnId="{35C918AD-8DED-425B-869E-A98A30B92B79}">
      <dgm:prSet/>
      <dgm:spPr/>
      <dgm:t>
        <a:bodyPr/>
        <a:lstStyle/>
        <a:p>
          <a:endParaRPr lang="en-US"/>
        </a:p>
      </dgm:t>
    </dgm:pt>
    <dgm:pt modelId="{17E301C6-B3F9-4E57-9710-7592BE1AA618}">
      <dgm:prSet phldrT="[Text]"/>
      <dgm:spPr/>
      <dgm:t>
        <a:bodyPr/>
        <a:lstStyle/>
        <a:p>
          <a:r>
            <a:rPr lang="en-US" dirty="0"/>
            <a:t>Zračni prijevoznik / operator koji je pravna osoba ili trgovac pojedinac</a:t>
          </a:r>
        </a:p>
      </dgm:t>
    </dgm:pt>
    <dgm:pt modelId="{9A33C6F0-C733-4C59-87FB-6E6C40C93050}" type="parTrans" cxnId="{9DEE12E5-4221-467D-AE5C-1E9192DB259E}">
      <dgm:prSet/>
      <dgm:spPr/>
      <dgm:t>
        <a:bodyPr/>
        <a:lstStyle/>
        <a:p>
          <a:endParaRPr lang="en-US"/>
        </a:p>
      </dgm:t>
    </dgm:pt>
    <dgm:pt modelId="{2D09663A-442B-44C8-BD33-03C3AAB6AD44}" type="sibTrans" cxnId="{9DEE12E5-4221-467D-AE5C-1E9192DB259E}">
      <dgm:prSet/>
      <dgm:spPr/>
      <dgm:t>
        <a:bodyPr/>
        <a:lstStyle/>
        <a:p>
          <a:endParaRPr lang="en-US"/>
        </a:p>
      </dgm:t>
    </dgm:pt>
    <dgm:pt modelId="{E577316A-316B-4D15-81C4-EEEFA0C09F60}">
      <dgm:prSet phldrT="[Text]" custT="1"/>
      <dgm:spPr/>
      <dgm:t>
        <a:bodyPr/>
        <a:lstStyle/>
        <a:p>
          <a:r>
            <a:rPr lang="hr-HR" sz="2800" dirty="0"/>
            <a:t>5 000 -   10 000 kuna</a:t>
          </a:r>
          <a:endParaRPr lang="en-US" sz="2800" dirty="0"/>
        </a:p>
      </dgm:t>
    </dgm:pt>
    <dgm:pt modelId="{7080DA90-2825-4014-BB5E-93F188334704}" type="parTrans" cxnId="{800415F4-0DFA-47C5-AF4F-EB7980758CFF}">
      <dgm:prSet/>
      <dgm:spPr/>
      <dgm:t>
        <a:bodyPr/>
        <a:lstStyle/>
        <a:p>
          <a:endParaRPr lang="en-US"/>
        </a:p>
      </dgm:t>
    </dgm:pt>
    <dgm:pt modelId="{8B4FB174-AEFD-4C99-834A-0EE236479FD8}" type="sibTrans" cxnId="{800415F4-0DFA-47C5-AF4F-EB7980758CFF}">
      <dgm:prSet/>
      <dgm:spPr/>
      <dgm:t>
        <a:bodyPr/>
        <a:lstStyle/>
        <a:p>
          <a:endParaRPr lang="en-US"/>
        </a:p>
      </dgm:t>
    </dgm:pt>
    <dgm:pt modelId="{F5DD6EC2-D7E6-4182-A14C-F1AC05339E14}">
      <dgm:prSet phldrT="[Text]"/>
      <dgm:spPr/>
      <dgm:t>
        <a:bodyPr/>
        <a:lstStyle/>
        <a:p>
          <a:r>
            <a:rPr lang="hr-HR" dirty="0">
              <a:latin typeface="+mn-lt"/>
            </a:rPr>
            <a:t>Operator zrakoplova koji je fizička osoba u nekomercijalnom letu </a:t>
          </a:r>
          <a:endParaRPr lang="en-US" dirty="0"/>
        </a:p>
      </dgm:t>
    </dgm:pt>
    <dgm:pt modelId="{E2D2D777-8C73-4CE1-B2C7-3C00474C6CF6}" type="parTrans" cxnId="{DC305100-5A60-4B70-B34B-0DF019B39532}">
      <dgm:prSet/>
      <dgm:spPr/>
      <dgm:t>
        <a:bodyPr/>
        <a:lstStyle/>
        <a:p>
          <a:endParaRPr lang="en-US"/>
        </a:p>
      </dgm:t>
    </dgm:pt>
    <dgm:pt modelId="{701E314D-A231-4742-A81B-DE1D417CE731}" type="sibTrans" cxnId="{DC305100-5A60-4B70-B34B-0DF019B39532}">
      <dgm:prSet/>
      <dgm:spPr/>
      <dgm:t>
        <a:bodyPr/>
        <a:lstStyle/>
        <a:p>
          <a:endParaRPr lang="en-US"/>
        </a:p>
      </dgm:t>
    </dgm:pt>
    <dgm:pt modelId="{D1CCC9CC-FDF5-43B9-B053-680368ED0F9C}">
      <dgm:prSet phldrT="[Text]" custT="1"/>
      <dgm:spPr/>
      <dgm:t>
        <a:bodyPr/>
        <a:lstStyle/>
        <a:p>
          <a:r>
            <a:rPr lang="hr-HR" sz="2800" dirty="0"/>
            <a:t>3 000 –   10 000 kuna</a:t>
          </a:r>
          <a:endParaRPr lang="en-US" sz="2800" dirty="0"/>
        </a:p>
      </dgm:t>
    </dgm:pt>
    <dgm:pt modelId="{33CA1E5B-7B46-49D2-B0BF-5A969E2FECF0}" type="parTrans" cxnId="{F823EB24-9CA9-4130-A05A-16C151C97ED4}">
      <dgm:prSet/>
      <dgm:spPr/>
      <dgm:t>
        <a:bodyPr/>
        <a:lstStyle/>
        <a:p>
          <a:endParaRPr lang="en-US"/>
        </a:p>
      </dgm:t>
    </dgm:pt>
    <dgm:pt modelId="{EAE185D2-6BA7-4B97-A055-7F023D7B4108}" type="sibTrans" cxnId="{F823EB24-9CA9-4130-A05A-16C151C97ED4}">
      <dgm:prSet/>
      <dgm:spPr/>
      <dgm:t>
        <a:bodyPr/>
        <a:lstStyle/>
        <a:p>
          <a:endParaRPr lang="en-US"/>
        </a:p>
      </dgm:t>
    </dgm:pt>
    <dgm:pt modelId="{659703F5-25B9-46A5-8AFA-BADFBE7173BF}">
      <dgm:prSet phldrT="[Text]"/>
      <dgm:spPr/>
      <dgm:t>
        <a:bodyPr/>
        <a:lstStyle/>
        <a:p>
          <a:r>
            <a:rPr lang="hr-HR" dirty="0">
              <a:latin typeface="+mn-lt"/>
            </a:rPr>
            <a:t>Odgovorna osoba / zapovjednik zrakoplova</a:t>
          </a:r>
          <a:endParaRPr lang="en-US" dirty="0"/>
        </a:p>
      </dgm:t>
    </dgm:pt>
    <dgm:pt modelId="{D2AD448E-D4E4-49B1-9A8B-3F416D66A590}" type="parTrans" cxnId="{5D6AD6AC-BA0C-4870-9E42-311335B52F5E}">
      <dgm:prSet/>
      <dgm:spPr/>
      <dgm:t>
        <a:bodyPr/>
        <a:lstStyle/>
        <a:p>
          <a:endParaRPr lang="en-US"/>
        </a:p>
      </dgm:t>
    </dgm:pt>
    <dgm:pt modelId="{33790AAF-6D7F-4879-98A7-3095DC3DED4C}" type="sibTrans" cxnId="{5D6AD6AC-BA0C-4870-9E42-311335B52F5E}">
      <dgm:prSet/>
      <dgm:spPr/>
      <dgm:t>
        <a:bodyPr/>
        <a:lstStyle/>
        <a:p>
          <a:endParaRPr lang="en-US"/>
        </a:p>
      </dgm:t>
    </dgm:pt>
    <dgm:pt modelId="{3E07F476-2102-4CEC-93F5-FA93D45CF16D}" type="pres">
      <dgm:prSet presAssocID="{2B9EB6F3-9B55-4A3E-AB62-388035E72F1A}" presName="Name0" presStyleCnt="0">
        <dgm:presLayoutVars>
          <dgm:dir/>
          <dgm:animLvl val="lvl"/>
          <dgm:resizeHandles val="exact"/>
        </dgm:presLayoutVars>
      </dgm:prSet>
      <dgm:spPr/>
    </dgm:pt>
    <dgm:pt modelId="{B5642763-19B6-4347-94E1-9D7D6F1AA4C6}" type="pres">
      <dgm:prSet presAssocID="{1EE47252-C893-469E-9B3A-AD23C8AB810D}" presName="linNode" presStyleCnt="0"/>
      <dgm:spPr/>
    </dgm:pt>
    <dgm:pt modelId="{9C1B8EAE-D99E-49A0-ACE6-0886466AE0C4}" type="pres">
      <dgm:prSet presAssocID="{1EE47252-C893-469E-9B3A-AD23C8AB810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18FB7F-A8A9-42F5-980F-E0DAEC627433}" type="pres">
      <dgm:prSet presAssocID="{1EE47252-C893-469E-9B3A-AD23C8AB810D}" presName="descendantText" presStyleLbl="alignAccFollowNode1" presStyleIdx="0" presStyleCnt="3">
        <dgm:presLayoutVars>
          <dgm:bulletEnabled val="1"/>
        </dgm:presLayoutVars>
      </dgm:prSet>
      <dgm:spPr/>
    </dgm:pt>
    <dgm:pt modelId="{D0DCAC1A-62DC-47A4-A2BC-FCF2E0E3FC48}" type="pres">
      <dgm:prSet presAssocID="{E6FFC04D-A06B-49CD-9F65-8B73B2659A4F}" presName="sp" presStyleCnt="0"/>
      <dgm:spPr/>
    </dgm:pt>
    <dgm:pt modelId="{AA5D4AA5-C0E2-4D3E-B13D-FACD996FC67E}" type="pres">
      <dgm:prSet presAssocID="{E577316A-316B-4D15-81C4-EEEFA0C09F60}" presName="linNode" presStyleCnt="0"/>
      <dgm:spPr/>
    </dgm:pt>
    <dgm:pt modelId="{F7BAADCD-8C24-4594-89DB-3F529B26815B}" type="pres">
      <dgm:prSet presAssocID="{E577316A-316B-4D15-81C4-EEEFA0C09F6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9030409-357D-475B-817C-7B1F602F73AC}" type="pres">
      <dgm:prSet presAssocID="{E577316A-316B-4D15-81C4-EEEFA0C09F60}" presName="descendantText" presStyleLbl="alignAccFollowNode1" presStyleIdx="1" presStyleCnt="3">
        <dgm:presLayoutVars>
          <dgm:bulletEnabled val="1"/>
        </dgm:presLayoutVars>
      </dgm:prSet>
      <dgm:spPr/>
    </dgm:pt>
    <dgm:pt modelId="{7D8FFEE9-AE73-4751-972A-F7C78EB70348}" type="pres">
      <dgm:prSet presAssocID="{8B4FB174-AEFD-4C99-834A-0EE236479FD8}" presName="sp" presStyleCnt="0"/>
      <dgm:spPr/>
    </dgm:pt>
    <dgm:pt modelId="{9F790A40-836F-41E2-8F90-53BAE8663976}" type="pres">
      <dgm:prSet presAssocID="{D1CCC9CC-FDF5-43B9-B053-680368ED0F9C}" presName="linNode" presStyleCnt="0"/>
      <dgm:spPr/>
    </dgm:pt>
    <dgm:pt modelId="{99969196-E041-4145-BF2E-257298BAD6D9}" type="pres">
      <dgm:prSet presAssocID="{D1CCC9CC-FDF5-43B9-B053-680368ED0F9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C4670A8-073B-4C6B-8E5E-8EE281CD388E}" type="pres">
      <dgm:prSet presAssocID="{D1CCC9CC-FDF5-43B9-B053-680368ED0F9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C305100-5A60-4B70-B34B-0DF019B39532}" srcId="{E577316A-316B-4D15-81C4-EEEFA0C09F60}" destId="{F5DD6EC2-D7E6-4182-A14C-F1AC05339E14}" srcOrd="0" destOrd="0" parTransId="{E2D2D777-8C73-4CE1-B2C7-3C00474C6CF6}" sibTransId="{701E314D-A231-4742-A81B-DE1D417CE731}"/>
    <dgm:cxn modelId="{4354F201-2481-4617-80EC-4BDBC57DEE43}" type="presOf" srcId="{17E301C6-B3F9-4E57-9710-7592BE1AA618}" destId="{AA18FB7F-A8A9-42F5-980F-E0DAEC627433}" srcOrd="0" destOrd="0" presId="urn:microsoft.com/office/officeart/2005/8/layout/vList5"/>
    <dgm:cxn modelId="{72F7CA04-EA77-49DF-8737-907894FB64A7}" type="presOf" srcId="{D1CCC9CC-FDF5-43B9-B053-680368ED0F9C}" destId="{99969196-E041-4145-BF2E-257298BAD6D9}" srcOrd="0" destOrd="0" presId="urn:microsoft.com/office/officeart/2005/8/layout/vList5"/>
    <dgm:cxn modelId="{BAC6951C-F51F-4998-AB6F-C1993AA372CD}" type="presOf" srcId="{2B9EB6F3-9B55-4A3E-AB62-388035E72F1A}" destId="{3E07F476-2102-4CEC-93F5-FA93D45CF16D}" srcOrd="0" destOrd="0" presId="urn:microsoft.com/office/officeart/2005/8/layout/vList5"/>
    <dgm:cxn modelId="{F823EB24-9CA9-4130-A05A-16C151C97ED4}" srcId="{2B9EB6F3-9B55-4A3E-AB62-388035E72F1A}" destId="{D1CCC9CC-FDF5-43B9-B053-680368ED0F9C}" srcOrd="2" destOrd="0" parTransId="{33CA1E5B-7B46-49D2-B0BF-5A969E2FECF0}" sibTransId="{EAE185D2-6BA7-4B97-A055-7F023D7B4108}"/>
    <dgm:cxn modelId="{4617B244-A38E-46C9-9CC8-1D950B733863}" type="presOf" srcId="{659703F5-25B9-46A5-8AFA-BADFBE7173BF}" destId="{1C4670A8-073B-4C6B-8E5E-8EE281CD388E}" srcOrd="0" destOrd="0" presId="urn:microsoft.com/office/officeart/2005/8/layout/vList5"/>
    <dgm:cxn modelId="{FA018E67-343F-44EB-A171-D525A362B13D}" type="presOf" srcId="{E577316A-316B-4D15-81C4-EEEFA0C09F60}" destId="{F7BAADCD-8C24-4594-89DB-3F529B26815B}" srcOrd="0" destOrd="0" presId="urn:microsoft.com/office/officeart/2005/8/layout/vList5"/>
    <dgm:cxn modelId="{5D6AD6AC-BA0C-4870-9E42-311335B52F5E}" srcId="{D1CCC9CC-FDF5-43B9-B053-680368ED0F9C}" destId="{659703F5-25B9-46A5-8AFA-BADFBE7173BF}" srcOrd="0" destOrd="0" parTransId="{D2AD448E-D4E4-49B1-9A8B-3F416D66A590}" sibTransId="{33790AAF-6D7F-4879-98A7-3095DC3DED4C}"/>
    <dgm:cxn modelId="{35C918AD-8DED-425B-869E-A98A30B92B79}" srcId="{2B9EB6F3-9B55-4A3E-AB62-388035E72F1A}" destId="{1EE47252-C893-469E-9B3A-AD23C8AB810D}" srcOrd="0" destOrd="0" parTransId="{B09A0703-1A76-444A-B375-798AD62985E6}" sibTransId="{E6FFC04D-A06B-49CD-9F65-8B73B2659A4F}"/>
    <dgm:cxn modelId="{CE19D5BC-BAFA-4EC5-9A8C-DFEE6B9BED6F}" type="presOf" srcId="{1EE47252-C893-469E-9B3A-AD23C8AB810D}" destId="{9C1B8EAE-D99E-49A0-ACE6-0886466AE0C4}" srcOrd="0" destOrd="0" presId="urn:microsoft.com/office/officeart/2005/8/layout/vList5"/>
    <dgm:cxn modelId="{9DEE12E5-4221-467D-AE5C-1E9192DB259E}" srcId="{1EE47252-C893-469E-9B3A-AD23C8AB810D}" destId="{17E301C6-B3F9-4E57-9710-7592BE1AA618}" srcOrd="0" destOrd="0" parTransId="{9A33C6F0-C733-4C59-87FB-6E6C40C93050}" sibTransId="{2D09663A-442B-44C8-BD33-03C3AAB6AD44}"/>
    <dgm:cxn modelId="{800415F4-0DFA-47C5-AF4F-EB7980758CFF}" srcId="{2B9EB6F3-9B55-4A3E-AB62-388035E72F1A}" destId="{E577316A-316B-4D15-81C4-EEEFA0C09F60}" srcOrd="1" destOrd="0" parTransId="{7080DA90-2825-4014-BB5E-93F188334704}" sibTransId="{8B4FB174-AEFD-4C99-834A-0EE236479FD8}"/>
    <dgm:cxn modelId="{941183F9-8E85-46AD-82CE-CCB2C8DBF0A1}" type="presOf" srcId="{F5DD6EC2-D7E6-4182-A14C-F1AC05339E14}" destId="{C9030409-357D-475B-817C-7B1F602F73AC}" srcOrd="0" destOrd="0" presId="urn:microsoft.com/office/officeart/2005/8/layout/vList5"/>
    <dgm:cxn modelId="{4E2D7531-C6A0-4422-937A-0C3D44308B86}" type="presParOf" srcId="{3E07F476-2102-4CEC-93F5-FA93D45CF16D}" destId="{B5642763-19B6-4347-94E1-9D7D6F1AA4C6}" srcOrd="0" destOrd="0" presId="urn:microsoft.com/office/officeart/2005/8/layout/vList5"/>
    <dgm:cxn modelId="{04A269BB-441E-4CA0-A776-47FC8E0AB4CD}" type="presParOf" srcId="{B5642763-19B6-4347-94E1-9D7D6F1AA4C6}" destId="{9C1B8EAE-D99E-49A0-ACE6-0886466AE0C4}" srcOrd="0" destOrd="0" presId="urn:microsoft.com/office/officeart/2005/8/layout/vList5"/>
    <dgm:cxn modelId="{8BFD54BD-34C2-4A6E-B8F8-077DF1CF3DC0}" type="presParOf" srcId="{B5642763-19B6-4347-94E1-9D7D6F1AA4C6}" destId="{AA18FB7F-A8A9-42F5-980F-E0DAEC627433}" srcOrd="1" destOrd="0" presId="urn:microsoft.com/office/officeart/2005/8/layout/vList5"/>
    <dgm:cxn modelId="{8395047F-2E7F-4720-A199-D6F96AEB7356}" type="presParOf" srcId="{3E07F476-2102-4CEC-93F5-FA93D45CF16D}" destId="{D0DCAC1A-62DC-47A4-A2BC-FCF2E0E3FC48}" srcOrd="1" destOrd="0" presId="urn:microsoft.com/office/officeart/2005/8/layout/vList5"/>
    <dgm:cxn modelId="{565D8B13-18B1-4FE9-84AB-68D94EDC3B1C}" type="presParOf" srcId="{3E07F476-2102-4CEC-93F5-FA93D45CF16D}" destId="{AA5D4AA5-C0E2-4D3E-B13D-FACD996FC67E}" srcOrd="2" destOrd="0" presId="urn:microsoft.com/office/officeart/2005/8/layout/vList5"/>
    <dgm:cxn modelId="{7992C5FF-ABA7-4AC3-BCC9-761E9B1D1434}" type="presParOf" srcId="{AA5D4AA5-C0E2-4D3E-B13D-FACD996FC67E}" destId="{F7BAADCD-8C24-4594-89DB-3F529B26815B}" srcOrd="0" destOrd="0" presId="urn:microsoft.com/office/officeart/2005/8/layout/vList5"/>
    <dgm:cxn modelId="{53B79EEC-4C0D-4281-97E3-E530B0421DC8}" type="presParOf" srcId="{AA5D4AA5-C0E2-4D3E-B13D-FACD996FC67E}" destId="{C9030409-357D-475B-817C-7B1F602F73AC}" srcOrd="1" destOrd="0" presId="urn:microsoft.com/office/officeart/2005/8/layout/vList5"/>
    <dgm:cxn modelId="{3D7679BA-31B8-4F6E-97AD-222DEA1915E2}" type="presParOf" srcId="{3E07F476-2102-4CEC-93F5-FA93D45CF16D}" destId="{7D8FFEE9-AE73-4751-972A-F7C78EB70348}" srcOrd="3" destOrd="0" presId="urn:microsoft.com/office/officeart/2005/8/layout/vList5"/>
    <dgm:cxn modelId="{85AE0222-1D4C-4E7C-A062-98CCE6AD7955}" type="presParOf" srcId="{3E07F476-2102-4CEC-93F5-FA93D45CF16D}" destId="{9F790A40-836F-41E2-8F90-53BAE8663976}" srcOrd="4" destOrd="0" presId="urn:microsoft.com/office/officeart/2005/8/layout/vList5"/>
    <dgm:cxn modelId="{782AC12C-8FFE-4B1E-9B50-D16CC1EBF8DF}" type="presParOf" srcId="{9F790A40-836F-41E2-8F90-53BAE8663976}" destId="{99969196-E041-4145-BF2E-257298BAD6D9}" srcOrd="0" destOrd="0" presId="urn:microsoft.com/office/officeart/2005/8/layout/vList5"/>
    <dgm:cxn modelId="{BC69AA37-A296-4C49-AAF5-DAFD2F4E46D0}" type="presParOf" srcId="{9F790A40-836F-41E2-8F90-53BAE8663976}" destId="{1C4670A8-073B-4C6B-8E5E-8EE281CD38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FD23E8-6A39-4336-B053-2EB0536DA30D}" type="doc">
      <dgm:prSet loTypeId="urn:microsoft.com/office/officeart/2005/8/layout/orgChart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AA92A4D-A259-4908-8DE0-C10003F8326D}">
      <dgm:prSet phldrT="[Text]" custT="1"/>
      <dgm:spPr>
        <a:xfrm>
          <a:off x="3015431" y="393784"/>
          <a:ext cx="2097136" cy="838134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Uredba 216/2008</a:t>
          </a:r>
        </a:p>
        <a:p>
          <a:pPr>
            <a:buNone/>
          </a:pPr>
          <a:r>
            <a:rPr lang="hr-H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(Basic Regulation)</a:t>
          </a:r>
          <a:endParaRPr 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A333FA17-8D5A-4FAC-9932-6725F1C8586E}" type="parTrans" cxnId="{EBA60720-9054-4534-9EEE-A3004E97CFE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94D01D-7CB0-4AFB-A018-5F5429B5D69A}" type="sibTrans" cxnId="{EBA60720-9054-4534-9EEE-A3004E97CFE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C57F47A-CDC0-4718-A4AE-C9FA49BF4EC8}">
      <dgm:prSet phldrT="[Text]" custT="1"/>
      <dgm:spPr>
        <a:xfrm>
          <a:off x="257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PLOVIDBENOST ZRAKOPLOVA</a:t>
          </a:r>
          <a:endParaRPr lang="en-US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834E35E9-1A8D-485E-A700-2971DC740FB6}" type="parTrans" cxnId="{D73B50E5-1B91-4BBF-9C19-75741A5DB29F}">
      <dgm:prSet/>
      <dgm:spPr>
        <a:xfrm>
          <a:off x="578662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3485337" y="0"/>
              </a:moveTo>
              <a:lnTo>
                <a:pt x="348533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CADBD2C-DE4E-4A13-80DC-39F366E1A0BB}" type="sibTrans" cxnId="{D73B50E5-1B91-4BBF-9C19-75741A5DB29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6AB9953-0837-4063-9286-7330550296AE}">
      <dgm:prSet phldrT="[Text]" custT="1"/>
      <dgm:spPr>
        <a:xfrm>
          <a:off x="1396708" y="1473875"/>
          <a:ext cx="1152177" cy="913267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LICENCIRANJE OSOBLJA</a:t>
          </a:r>
          <a:endParaRPr lang="en-US" sz="12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BB2192E6-EAF8-4310-A5A1-5CBF52C213D5}" type="parTrans" cxnId="{822391A2-69DD-4453-9C7A-9833C2C9F4CC}">
      <dgm:prSet/>
      <dgm:spPr>
        <a:xfrm>
          <a:off x="1972797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2091202" y="0"/>
              </a:moveTo>
              <a:lnTo>
                <a:pt x="2091202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6025A0E-9E5A-4A96-A306-BD46FEB8E2FC}" type="sibTrans" cxnId="{822391A2-69DD-4453-9C7A-9833C2C9F4C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3762079-0055-4CDF-8EFB-20D1730A54C4}">
      <dgm:prSet phldrT="[Text]"/>
      <dgm:spPr>
        <a:xfrm>
          <a:off x="279084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LETAČKE OPERACIJE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6266565A-1F38-42D7-9E8E-8C5B261DCF36}" type="parTrans" cxnId="{CDAE2686-5009-453C-B5FA-5DE5F46439DB}">
      <dgm:prSet/>
      <dgm:spPr>
        <a:xfrm>
          <a:off x="3366932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697067" y="0"/>
              </a:moveTo>
              <a:lnTo>
                <a:pt x="69706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909EC3F-C59A-46BF-A43E-DF495A0BAC47}" type="sibTrans" cxnId="{CDAE2686-5009-453C-B5FA-5DE5F46439D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BF26D15-6ED8-44A1-B158-078C089FD27E}">
      <dgm:prSet custT="1"/>
      <dgm:spPr>
        <a:xfrm>
          <a:off x="4184978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USLUGE U ZRAČNOJ PLOVIDBI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6F2BF336-429A-45DA-8429-29F83DB75304}" type="parTrans" cxnId="{F082857B-5420-4CFC-B434-CA1CB5960681}">
      <dgm:prSet/>
      <dgm:spPr>
        <a:xfrm>
          <a:off x="4064000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697067" y="120978"/>
              </a:lnTo>
              <a:lnTo>
                <a:pt x="69706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/>
        </a:p>
      </dgm:t>
    </dgm:pt>
    <dgm:pt modelId="{E6AC30BC-6F96-4EF5-9195-6985B313C3FE}" type="sibTrans" cxnId="{F082857B-5420-4CFC-B434-CA1CB5960681}">
      <dgm:prSet/>
      <dgm:spPr/>
      <dgm:t>
        <a:bodyPr/>
        <a:lstStyle/>
        <a:p>
          <a:endParaRPr lang="en-US"/>
        </a:p>
      </dgm:t>
    </dgm:pt>
    <dgm:pt modelId="{F98DE7C8-54B5-43DA-B574-124A78B9E7FD}">
      <dgm:prSet custT="1"/>
      <dgm:spPr>
        <a:xfrm>
          <a:off x="557911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AERODROMI</a:t>
          </a:r>
        </a:p>
        <a:p>
          <a:pPr>
            <a:buNone/>
          </a:pPr>
          <a:r>
            <a:rPr lang="hr-HR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(GH)</a:t>
          </a:r>
          <a:endParaRPr lang="en-US" sz="1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D6AFC04B-B477-4F51-91DC-D4DA5ADF983D}" type="parTrans" cxnId="{3883D9FC-060A-450D-B1F5-E257ACBE550B}">
      <dgm:prSet/>
      <dgm:spPr>
        <a:xfrm>
          <a:off x="4064000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2091202" y="120978"/>
              </a:lnTo>
              <a:lnTo>
                <a:pt x="2091202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/>
        </a:p>
      </dgm:t>
    </dgm:pt>
    <dgm:pt modelId="{C022A237-7A04-4043-AF71-05A43186310C}" type="sibTrans" cxnId="{3883D9FC-060A-450D-B1F5-E257ACBE550B}">
      <dgm:prSet/>
      <dgm:spPr/>
      <dgm:t>
        <a:bodyPr/>
        <a:lstStyle/>
        <a:p>
          <a:endParaRPr lang="en-US"/>
        </a:p>
      </dgm:t>
    </dgm:pt>
    <dgm:pt modelId="{667AE28C-7DB8-4599-B8DC-658444B337AE}">
      <dgm:prSet/>
      <dgm:spPr>
        <a:xfrm>
          <a:off x="6973248" y="1473875"/>
          <a:ext cx="1152177" cy="891509"/>
        </a:xfrm>
        <a:prstGeom prst="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BESPILOTNI ZRAKOPLOVI</a:t>
          </a:r>
          <a:endParaRPr lang="en-US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62C42044-CA4C-47AA-B7D6-8F5778E2751F}" type="parTrans" cxnId="{7CAC8A7D-E276-4DB7-8B7B-2B73DE25E0E6}">
      <dgm:prSet/>
      <dgm:spPr>
        <a:xfrm>
          <a:off x="4064000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3485337" y="120978"/>
              </a:lnTo>
              <a:lnTo>
                <a:pt x="348533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/>
        </a:p>
      </dgm:t>
    </dgm:pt>
    <dgm:pt modelId="{78B3FAF4-C300-4D2F-B547-AC8C48FE5137}" type="sibTrans" cxnId="{7CAC8A7D-E276-4DB7-8B7B-2B73DE25E0E6}">
      <dgm:prSet/>
      <dgm:spPr/>
      <dgm:t>
        <a:bodyPr/>
        <a:lstStyle/>
        <a:p>
          <a:endParaRPr lang="en-US"/>
        </a:p>
      </dgm:t>
    </dgm:pt>
    <dgm:pt modelId="{E6B3E8D6-C6ED-42DC-8726-B8169BE6728F}" type="pres">
      <dgm:prSet presAssocID="{91FD23E8-6A39-4336-B053-2EB0536DA3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BA5771-2C20-4805-8F3A-328AE40B5DB0}" type="pres">
      <dgm:prSet presAssocID="{5AA92A4D-A259-4908-8DE0-C10003F8326D}" presName="hierRoot1" presStyleCnt="0">
        <dgm:presLayoutVars>
          <dgm:hierBranch val="init"/>
        </dgm:presLayoutVars>
      </dgm:prSet>
      <dgm:spPr/>
    </dgm:pt>
    <dgm:pt modelId="{54FE57A1-23A0-4F6B-B0AF-3A9785AA0C70}" type="pres">
      <dgm:prSet presAssocID="{5AA92A4D-A259-4908-8DE0-C10003F8326D}" presName="rootComposite1" presStyleCnt="0"/>
      <dgm:spPr/>
    </dgm:pt>
    <dgm:pt modelId="{341245AB-F2CD-4B1F-82D5-B18084BAB0A1}" type="pres">
      <dgm:prSet presAssocID="{5AA92A4D-A259-4908-8DE0-C10003F8326D}" presName="rootText1" presStyleLbl="node0" presStyleIdx="0" presStyleCnt="1" custScaleX="182015" custScaleY="145487">
        <dgm:presLayoutVars>
          <dgm:chPref val="3"/>
        </dgm:presLayoutVars>
      </dgm:prSet>
      <dgm:spPr/>
    </dgm:pt>
    <dgm:pt modelId="{F95F2924-48AF-401C-BCBC-29F9A963C331}" type="pres">
      <dgm:prSet presAssocID="{5AA92A4D-A259-4908-8DE0-C10003F8326D}" presName="rootConnector1" presStyleLbl="node1" presStyleIdx="0" presStyleCnt="0"/>
      <dgm:spPr/>
    </dgm:pt>
    <dgm:pt modelId="{A95773A8-CD92-4826-8617-0EF60DBD07C2}" type="pres">
      <dgm:prSet presAssocID="{5AA92A4D-A259-4908-8DE0-C10003F8326D}" presName="hierChild2" presStyleCnt="0"/>
      <dgm:spPr/>
    </dgm:pt>
    <dgm:pt modelId="{969F8342-C11F-4BFD-B41C-B3A3AC1736D1}" type="pres">
      <dgm:prSet presAssocID="{834E35E9-1A8D-485E-A700-2971DC740FB6}" presName="Name37" presStyleLbl="parChTrans1D2" presStyleIdx="0" presStyleCnt="6"/>
      <dgm:spPr/>
    </dgm:pt>
    <dgm:pt modelId="{F075829C-70FB-4876-8B3A-F33AFDAA97C0}" type="pres">
      <dgm:prSet presAssocID="{9C57F47A-CDC0-4718-A4AE-C9FA49BF4EC8}" presName="hierRoot2" presStyleCnt="0">
        <dgm:presLayoutVars>
          <dgm:hierBranch val="init"/>
        </dgm:presLayoutVars>
      </dgm:prSet>
      <dgm:spPr/>
    </dgm:pt>
    <dgm:pt modelId="{4323926B-A2BC-411E-AF5F-6F361BDA7399}" type="pres">
      <dgm:prSet presAssocID="{9C57F47A-CDC0-4718-A4AE-C9FA49BF4EC8}" presName="rootComposite" presStyleCnt="0"/>
      <dgm:spPr/>
    </dgm:pt>
    <dgm:pt modelId="{ED7F2585-E97B-4F2E-9FF5-CB47B23FFB9A}" type="pres">
      <dgm:prSet presAssocID="{9C57F47A-CDC0-4718-A4AE-C9FA49BF4EC8}" presName="rootText" presStyleLbl="node2" presStyleIdx="0" presStyleCnt="6" custScaleY="154752">
        <dgm:presLayoutVars>
          <dgm:chPref val="3"/>
        </dgm:presLayoutVars>
      </dgm:prSet>
      <dgm:spPr/>
    </dgm:pt>
    <dgm:pt modelId="{D9BF976C-94B1-449B-B780-F7A040E8CDF8}" type="pres">
      <dgm:prSet presAssocID="{9C57F47A-CDC0-4718-A4AE-C9FA49BF4EC8}" presName="rootConnector" presStyleLbl="node2" presStyleIdx="0" presStyleCnt="6"/>
      <dgm:spPr/>
    </dgm:pt>
    <dgm:pt modelId="{1D6ED36B-5E2C-4F11-9F5C-7B42CFDAF3F2}" type="pres">
      <dgm:prSet presAssocID="{9C57F47A-CDC0-4718-A4AE-C9FA49BF4EC8}" presName="hierChild4" presStyleCnt="0"/>
      <dgm:spPr/>
    </dgm:pt>
    <dgm:pt modelId="{E74B1FFB-4121-43EF-A8DB-ADC340709504}" type="pres">
      <dgm:prSet presAssocID="{9C57F47A-CDC0-4718-A4AE-C9FA49BF4EC8}" presName="hierChild5" presStyleCnt="0"/>
      <dgm:spPr/>
    </dgm:pt>
    <dgm:pt modelId="{BF4CFAA4-91ED-45F4-B3CF-7B6B3DE68C6E}" type="pres">
      <dgm:prSet presAssocID="{BB2192E6-EAF8-4310-A5A1-5CBF52C213D5}" presName="Name37" presStyleLbl="parChTrans1D2" presStyleIdx="1" presStyleCnt="6"/>
      <dgm:spPr/>
    </dgm:pt>
    <dgm:pt modelId="{4A01CFAB-F946-4902-B898-785D6A3A6BCE}" type="pres">
      <dgm:prSet presAssocID="{D6AB9953-0837-4063-9286-7330550296AE}" presName="hierRoot2" presStyleCnt="0">
        <dgm:presLayoutVars>
          <dgm:hierBranch val="init"/>
        </dgm:presLayoutVars>
      </dgm:prSet>
      <dgm:spPr/>
    </dgm:pt>
    <dgm:pt modelId="{2DED9A27-87B4-41EF-B2E7-C00D0113D2B8}" type="pres">
      <dgm:prSet presAssocID="{D6AB9953-0837-4063-9286-7330550296AE}" presName="rootComposite" presStyleCnt="0"/>
      <dgm:spPr/>
    </dgm:pt>
    <dgm:pt modelId="{8C3CE61C-822B-4F5B-B063-75CD0E2794D3}" type="pres">
      <dgm:prSet presAssocID="{D6AB9953-0837-4063-9286-7330550296AE}" presName="rootText" presStyleLbl="node2" presStyleIdx="1" presStyleCnt="6" custScaleY="158529">
        <dgm:presLayoutVars>
          <dgm:chPref val="3"/>
        </dgm:presLayoutVars>
      </dgm:prSet>
      <dgm:spPr/>
    </dgm:pt>
    <dgm:pt modelId="{57650A6B-F921-49DB-91E2-18E0A9EC7555}" type="pres">
      <dgm:prSet presAssocID="{D6AB9953-0837-4063-9286-7330550296AE}" presName="rootConnector" presStyleLbl="node2" presStyleIdx="1" presStyleCnt="6"/>
      <dgm:spPr/>
    </dgm:pt>
    <dgm:pt modelId="{FD197D5D-AACE-476C-AEC6-1A041A787AEF}" type="pres">
      <dgm:prSet presAssocID="{D6AB9953-0837-4063-9286-7330550296AE}" presName="hierChild4" presStyleCnt="0"/>
      <dgm:spPr/>
    </dgm:pt>
    <dgm:pt modelId="{4656CFFD-FD0D-4D50-8F8D-4A68F827A3A2}" type="pres">
      <dgm:prSet presAssocID="{D6AB9953-0837-4063-9286-7330550296AE}" presName="hierChild5" presStyleCnt="0"/>
      <dgm:spPr/>
    </dgm:pt>
    <dgm:pt modelId="{9485546F-A6E6-4F47-B7B2-ACCAC731A83F}" type="pres">
      <dgm:prSet presAssocID="{6266565A-1F38-42D7-9E8E-8C5B261DCF36}" presName="Name37" presStyleLbl="parChTrans1D2" presStyleIdx="2" presStyleCnt="6"/>
      <dgm:spPr/>
    </dgm:pt>
    <dgm:pt modelId="{05554738-C0A0-4339-B5E2-EA449F7696D5}" type="pres">
      <dgm:prSet presAssocID="{43762079-0055-4CDF-8EFB-20D1730A54C4}" presName="hierRoot2" presStyleCnt="0">
        <dgm:presLayoutVars>
          <dgm:hierBranch val="init"/>
        </dgm:presLayoutVars>
      </dgm:prSet>
      <dgm:spPr/>
    </dgm:pt>
    <dgm:pt modelId="{85F46068-2471-4E2E-B033-FE92A89F3398}" type="pres">
      <dgm:prSet presAssocID="{43762079-0055-4CDF-8EFB-20D1730A54C4}" presName="rootComposite" presStyleCnt="0"/>
      <dgm:spPr/>
    </dgm:pt>
    <dgm:pt modelId="{B0570240-4C44-4996-A489-0804DC7A8DD5}" type="pres">
      <dgm:prSet presAssocID="{43762079-0055-4CDF-8EFB-20D1730A54C4}" presName="rootText" presStyleLbl="node2" presStyleIdx="2" presStyleCnt="6" custScaleY="154752">
        <dgm:presLayoutVars>
          <dgm:chPref val="3"/>
        </dgm:presLayoutVars>
      </dgm:prSet>
      <dgm:spPr/>
    </dgm:pt>
    <dgm:pt modelId="{43C2BCE0-6A81-405F-A0FE-A6BD08E7210D}" type="pres">
      <dgm:prSet presAssocID="{43762079-0055-4CDF-8EFB-20D1730A54C4}" presName="rootConnector" presStyleLbl="node2" presStyleIdx="2" presStyleCnt="6"/>
      <dgm:spPr/>
    </dgm:pt>
    <dgm:pt modelId="{18B623A1-0B28-48AE-B9B9-9AACA6EF37E0}" type="pres">
      <dgm:prSet presAssocID="{43762079-0055-4CDF-8EFB-20D1730A54C4}" presName="hierChild4" presStyleCnt="0"/>
      <dgm:spPr/>
    </dgm:pt>
    <dgm:pt modelId="{FDB54F7C-0C91-49C2-8818-81BFB2C2A669}" type="pres">
      <dgm:prSet presAssocID="{43762079-0055-4CDF-8EFB-20D1730A54C4}" presName="hierChild5" presStyleCnt="0"/>
      <dgm:spPr/>
    </dgm:pt>
    <dgm:pt modelId="{987F0A4B-A501-4D8A-8630-BA1A17189160}" type="pres">
      <dgm:prSet presAssocID="{6F2BF336-429A-45DA-8429-29F83DB75304}" presName="Name37" presStyleLbl="parChTrans1D2" presStyleIdx="3" presStyleCnt="6"/>
      <dgm:spPr/>
    </dgm:pt>
    <dgm:pt modelId="{B03BFE2F-8FD6-4145-82FE-E61F68D85845}" type="pres">
      <dgm:prSet presAssocID="{BBF26D15-6ED8-44A1-B158-078C089FD27E}" presName="hierRoot2" presStyleCnt="0">
        <dgm:presLayoutVars>
          <dgm:hierBranch val="init"/>
        </dgm:presLayoutVars>
      </dgm:prSet>
      <dgm:spPr/>
    </dgm:pt>
    <dgm:pt modelId="{485F8480-1C99-4BB1-9FCE-0ED7701E62BB}" type="pres">
      <dgm:prSet presAssocID="{BBF26D15-6ED8-44A1-B158-078C089FD27E}" presName="rootComposite" presStyleCnt="0"/>
      <dgm:spPr/>
    </dgm:pt>
    <dgm:pt modelId="{5AB611EE-AFA8-4870-AB1A-04B1ABFA5343}" type="pres">
      <dgm:prSet presAssocID="{BBF26D15-6ED8-44A1-B158-078C089FD27E}" presName="rootText" presStyleLbl="node2" presStyleIdx="3" presStyleCnt="6" custScaleY="154752">
        <dgm:presLayoutVars>
          <dgm:chPref val="3"/>
        </dgm:presLayoutVars>
      </dgm:prSet>
      <dgm:spPr/>
    </dgm:pt>
    <dgm:pt modelId="{45425CB4-CDDC-431C-84D6-FEA83308F4AA}" type="pres">
      <dgm:prSet presAssocID="{BBF26D15-6ED8-44A1-B158-078C089FD27E}" presName="rootConnector" presStyleLbl="node2" presStyleIdx="3" presStyleCnt="6"/>
      <dgm:spPr/>
    </dgm:pt>
    <dgm:pt modelId="{EEDC5A5E-33FD-4751-B844-85548C793B99}" type="pres">
      <dgm:prSet presAssocID="{BBF26D15-6ED8-44A1-B158-078C089FD27E}" presName="hierChild4" presStyleCnt="0"/>
      <dgm:spPr/>
    </dgm:pt>
    <dgm:pt modelId="{88B0996D-979C-49C1-8D3E-9572F350D221}" type="pres">
      <dgm:prSet presAssocID="{BBF26D15-6ED8-44A1-B158-078C089FD27E}" presName="hierChild5" presStyleCnt="0"/>
      <dgm:spPr/>
    </dgm:pt>
    <dgm:pt modelId="{91548DB4-6C77-4F4A-9643-F8F56ABCCDC3}" type="pres">
      <dgm:prSet presAssocID="{D6AFC04B-B477-4F51-91DC-D4DA5ADF983D}" presName="Name37" presStyleLbl="parChTrans1D2" presStyleIdx="4" presStyleCnt="6"/>
      <dgm:spPr/>
    </dgm:pt>
    <dgm:pt modelId="{23109EB3-D44F-446F-AA8B-E5B4671FC9FE}" type="pres">
      <dgm:prSet presAssocID="{F98DE7C8-54B5-43DA-B574-124A78B9E7FD}" presName="hierRoot2" presStyleCnt="0">
        <dgm:presLayoutVars>
          <dgm:hierBranch val="init"/>
        </dgm:presLayoutVars>
      </dgm:prSet>
      <dgm:spPr/>
    </dgm:pt>
    <dgm:pt modelId="{6D266D2D-A882-434F-8308-8F68C2E32881}" type="pres">
      <dgm:prSet presAssocID="{F98DE7C8-54B5-43DA-B574-124A78B9E7FD}" presName="rootComposite" presStyleCnt="0"/>
      <dgm:spPr/>
    </dgm:pt>
    <dgm:pt modelId="{D031B907-5651-47E7-967F-81F69CB2DDD0}" type="pres">
      <dgm:prSet presAssocID="{F98DE7C8-54B5-43DA-B574-124A78B9E7FD}" presName="rootText" presStyleLbl="node2" presStyleIdx="4" presStyleCnt="6" custScaleY="154752" custLinFactNeighborX="-341" custLinFactNeighborY="3656">
        <dgm:presLayoutVars>
          <dgm:chPref val="3"/>
        </dgm:presLayoutVars>
      </dgm:prSet>
      <dgm:spPr/>
    </dgm:pt>
    <dgm:pt modelId="{2CA386EE-3500-4AAF-94C6-25ED3288EDB3}" type="pres">
      <dgm:prSet presAssocID="{F98DE7C8-54B5-43DA-B574-124A78B9E7FD}" presName="rootConnector" presStyleLbl="node2" presStyleIdx="4" presStyleCnt="6"/>
      <dgm:spPr/>
    </dgm:pt>
    <dgm:pt modelId="{7BD58953-93F2-42C5-8190-BC1693A960FE}" type="pres">
      <dgm:prSet presAssocID="{F98DE7C8-54B5-43DA-B574-124A78B9E7FD}" presName="hierChild4" presStyleCnt="0"/>
      <dgm:spPr/>
    </dgm:pt>
    <dgm:pt modelId="{78BABD51-14BD-460B-82F0-57A16028DFBA}" type="pres">
      <dgm:prSet presAssocID="{F98DE7C8-54B5-43DA-B574-124A78B9E7FD}" presName="hierChild5" presStyleCnt="0"/>
      <dgm:spPr/>
    </dgm:pt>
    <dgm:pt modelId="{B73A4787-7F2B-4D56-999B-F9E217F90BE9}" type="pres">
      <dgm:prSet presAssocID="{62C42044-CA4C-47AA-B7D6-8F5778E2751F}" presName="Name37" presStyleLbl="parChTrans1D2" presStyleIdx="5" presStyleCnt="6"/>
      <dgm:spPr/>
    </dgm:pt>
    <dgm:pt modelId="{013BAF02-9D14-45D7-B560-AF79E0B7C5B9}" type="pres">
      <dgm:prSet presAssocID="{667AE28C-7DB8-4599-B8DC-658444B337AE}" presName="hierRoot2" presStyleCnt="0">
        <dgm:presLayoutVars>
          <dgm:hierBranch val="init"/>
        </dgm:presLayoutVars>
      </dgm:prSet>
      <dgm:spPr/>
    </dgm:pt>
    <dgm:pt modelId="{4C007CA2-2BAD-46A1-8CC9-28941BF14E45}" type="pres">
      <dgm:prSet presAssocID="{667AE28C-7DB8-4599-B8DC-658444B337AE}" presName="rootComposite" presStyleCnt="0"/>
      <dgm:spPr/>
    </dgm:pt>
    <dgm:pt modelId="{CA9A2701-3604-49EF-94D0-EDCFA5E17025}" type="pres">
      <dgm:prSet presAssocID="{667AE28C-7DB8-4599-B8DC-658444B337AE}" presName="rootText" presStyleLbl="node2" presStyleIdx="5" presStyleCnt="6" custScaleY="154752">
        <dgm:presLayoutVars>
          <dgm:chPref val="3"/>
        </dgm:presLayoutVars>
      </dgm:prSet>
      <dgm:spPr/>
    </dgm:pt>
    <dgm:pt modelId="{36F32F1A-859E-4578-AA25-2B75F37131AE}" type="pres">
      <dgm:prSet presAssocID="{667AE28C-7DB8-4599-B8DC-658444B337AE}" presName="rootConnector" presStyleLbl="node2" presStyleIdx="5" presStyleCnt="6"/>
      <dgm:spPr/>
    </dgm:pt>
    <dgm:pt modelId="{D2316AA4-B9DF-4CE0-9042-6651B5DABEAE}" type="pres">
      <dgm:prSet presAssocID="{667AE28C-7DB8-4599-B8DC-658444B337AE}" presName="hierChild4" presStyleCnt="0"/>
      <dgm:spPr/>
    </dgm:pt>
    <dgm:pt modelId="{371F8796-D6ED-4E69-91BE-103B590293A1}" type="pres">
      <dgm:prSet presAssocID="{667AE28C-7DB8-4599-B8DC-658444B337AE}" presName="hierChild5" presStyleCnt="0"/>
      <dgm:spPr/>
    </dgm:pt>
    <dgm:pt modelId="{F548B33E-9404-48E6-A084-4236E6B82E97}" type="pres">
      <dgm:prSet presAssocID="{5AA92A4D-A259-4908-8DE0-C10003F8326D}" presName="hierChild3" presStyleCnt="0"/>
      <dgm:spPr/>
    </dgm:pt>
  </dgm:ptLst>
  <dgm:cxnLst>
    <dgm:cxn modelId="{2F286404-2658-44C4-A923-C336E52E9C51}" type="presOf" srcId="{BB2192E6-EAF8-4310-A5A1-5CBF52C213D5}" destId="{BF4CFAA4-91ED-45F4-B3CF-7B6B3DE68C6E}" srcOrd="0" destOrd="0" presId="urn:microsoft.com/office/officeart/2005/8/layout/orgChart1"/>
    <dgm:cxn modelId="{86F4C016-105F-447D-B48E-6988152A844F}" type="presOf" srcId="{9C57F47A-CDC0-4718-A4AE-C9FA49BF4EC8}" destId="{ED7F2585-E97B-4F2E-9FF5-CB47B23FFB9A}" srcOrd="0" destOrd="0" presId="urn:microsoft.com/office/officeart/2005/8/layout/orgChart1"/>
    <dgm:cxn modelId="{EBA60720-9054-4534-9EEE-A3004E97CFE5}" srcId="{91FD23E8-6A39-4336-B053-2EB0536DA30D}" destId="{5AA92A4D-A259-4908-8DE0-C10003F8326D}" srcOrd="0" destOrd="0" parTransId="{A333FA17-8D5A-4FAC-9932-6725F1C8586E}" sibTransId="{8894D01D-7CB0-4AFB-A018-5F5429B5D69A}"/>
    <dgm:cxn modelId="{C4484032-5673-4C46-9616-22FDE03C41F3}" type="presOf" srcId="{43762079-0055-4CDF-8EFB-20D1730A54C4}" destId="{B0570240-4C44-4996-A489-0804DC7A8DD5}" srcOrd="0" destOrd="0" presId="urn:microsoft.com/office/officeart/2005/8/layout/orgChart1"/>
    <dgm:cxn modelId="{46E54841-4104-40F4-8663-E3F54EF55569}" type="presOf" srcId="{F98DE7C8-54B5-43DA-B574-124A78B9E7FD}" destId="{2CA386EE-3500-4AAF-94C6-25ED3288EDB3}" srcOrd="1" destOrd="0" presId="urn:microsoft.com/office/officeart/2005/8/layout/orgChart1"/>
    <dgm:cxn modelId="{A66D9568-C417-441A-A2D2-B38EC0B4A368}" type="presOf" srcId="{6F2BF336-429A-45DA-8429-29F83DB75304}" destId="{987F0A4B-A501-4D8A-8630-BA1A17189160}" srcOrd="0" destOrd="0" presId="urn:microsoft.com/office/officeart/2005/8/layout/orgChart1"/>
    <dgm:cxn modelId="{7533476C-711E-44DD-8F4E-475710FA2AC6}" type="presOf" srcId="{667AE28C-7DB8-4599-B8DC-658444B337AE}" destId="{36F32F1A-859E-4578-AA25-2B75F37131AE}" srcOrd="1" destOrd="0" presId="urn:microsoft.com/office/officeart/2005/8/layout/orgChart1"/>
    <dgm:cxn modelId="{BDD2724D-A9F9-492A-9CF5-721B0CFE2B69}" type="presOf" srcId="{F98DE7C8-54B5-43DA-B574-124A78B9E7FD}" destId="{D031B907-5651-47E7-967F-81F69CB2DDD0}" srcOrd="0" destOrd="0" presId="urn:microsoft.com/office/officeart/2005/8/layout/orgChart1"/>
    <dgm:cxn modelId="{0F91BE4F-53F2-46DD-A90C-1F9EC1A028F6}" type="presOf" srcId="{834E35E9-1A8D-485E-A700-2971DC740FB6}" destId="{969F8342-C11F-4BFD-B41C-B3A3AC1736D1}" srcOrd="0" destOrd="0" presId="urn:microsoft.com/office/officeart/2005/8/layout/orgChart1"/>
    <dgm:cxn modelId="{15B2A878-B0E6-40BD-975B-294B57C1BF30}" type="presOf" srcId="{D6AFC04B-B477-4F51-91DC-D4DA5ADF983D}" destId="{91548DB4-6C77-4F4A-9643-F8F56ABCCDC3}" srcOrd="0" destOrd="0" presId="urn:microsoft.com/office/officeart/2005/8/layout/orgChart1"/>
    <dgm:cxn modelId="{F082857B-5420-4CFC-B434-CA1CB5960681}" srcId="{5AA92A4D-A259-4908-8DE0-C10003F8326D}" destId="{BBF26D15-6ED8-44A1-B158-078C089FD27E}" srcOrd="3" destOrd="0" parTransId="{6F2BF336-429A-45DA-8429-29F83DB75304}" sibTransId="{E6AC30BC-6F96-4EF5-9195-6985B313C3FE}"/>
    <dgm:cxn modelId="{7CAC8A7D-E276-4DB7-8B7B-2B73DE25E0E6}" srcId="{5AA92A4D-A259-4908-8DE0-C10003F8326D}" destId="{667AE28C-7DB8-4599-B8DC-658444B337AE}" srcOrd="5" destOrd="0" parTransId="{62C42044-CA4C-47AA-B7D6-8F5778E2751F}" sibTransId="{78B3FAF4-C300-4D2F-B547-AC8C48FE5137}"/>
    <dgm:cxn modelId="{CD14217E-9056-4527-A799-0A9D38C2F41F}" type="presOf" srcId="{62C42044-CA4C-47AA-B7D6-8F5778E2751F}" destId="{B73A4787-7F2B-4D56-999B-F9E217F90BE9}" srcOrd="0" destOrd="0" presId="urn:microsoft.com/office/officeart/2005/8/layout/orgChart1"/>
    <dgm:cxn modelId="{CDAE2686-5009-453C-B5FA-5DE5F46439DB}" srcId="{5AA92A4D-A259-4908-8DE0-C10003F8326D}" destId="{43762079-0055-4CDF-8EFB-20D1730A54C4}" srcOrd="2" destOrd="0" parTransId="{6266565A-1F38-42D7-9E8E-8C5B261DCF36}" sibTransId="{4909EC3F-C59A-46BF-A43E-DF495A0BAC47}"/>
    <dgm:cxn modelId="{5B4A978D-9537-47DF-8926-1CFBD2D5EC23}" type="presOf" srcId="{667AE28C-7DB8-4599-B8DC-658444B337AE}" destId="{CA9A2701-3604-49EF-94D0-EDCFA5E17025}" srcOrd="0" destOrd="0" presId="urn:microsoft.com/office/officeart/2005/8/layout/orgChart1"/>
    <dgm:cxn modelId="{CC755597-9068-46E7-B107-F8E5188101F0}" type="presOf" srcId="{D6AB9953-0837-4063-9286-7330550296AE}" destId="{8C3CE61C-822B-4F5B-B063-75CD0E2794D3}" srcOrd="0" destOrd="0" presId="urn:microsoft.com/office/officeart/2005/8/layout/orgChart1"/>
    <dgm:cxn modelId="{00C1559B-D8CD-4B97-A7BA-B8EF2DD7AD97}" type="presOf" srcId="{91FD23E8-6A39-4336-B053-2EB0536DA30D}" destId="{E6B3E8D6-C6ED-42DC-8726-B8169BE6728F}" srcOrd="0" destOrd="0" presId="urn:microsoft.com/office/officeart/2005/8/layout/orgChart1"/>
    <dgm:cxn modelId="{822391A2-69DD-4453-9C7A-9833C2C9F4CC}" srcId="{5AA92A4D-A259-4908-8DE0-C10003F8326D}" destId="{D6AB9953-0837-4063-9286-7330550296AE}" srcOrd="1" destOrd="0" parTransId="{BB2192E6-EAF8-4310-A5A1-5CBF52C213D5}" sibTransId="{B6025A0E-9E5A-4A96-A306-BD46FEB8E2FC}"/>
    <dgm:cxn modelId="{C87637AC-CCAC-4A89-9B0C-D6FC573B2A54}" type="presOf" srcId="{43762079-0055-4CDF-8EFB-20D1730A54C4}" destId="{43C2BCE0-6A81-405F-A0FE-A6BD08E7210D}" srcOrd="1" destOrd="0" presId="urn:microsoft.com/office/officeart/2005/8/layout/orgChart1"/>
    <dgm:cxn modelId="{A0AC12BD-93BA-4F72-9CD3-6CC1A9BE83F7}" type="presOf" srcId="{BBF26D15-6ED8-44A1-B158-078C089FD27E}" destId="{5AB611EE-AFA8-4870-AB1A-04B1ABFA5343}" srcOrd="0" destOrd="0" presId="urn:microsoft.com/office/officeart/2005/8/layout/orgChart1"/>
    <dgm:cxn modelId="{C95878C8-6FC9-42E8-9072-483EEFC5D633}" type="presOf" srcId="{5AA92A4D-A259-4908-8DE0-C10003F8326D}" destId="{341245AB-F2CD-4B1F-82D5-B18084BAB0A1}" srcOrd="0" destOrd="0" presId="urn:microsoft.com/office/officeart/2005/8/layout/orgChart1"/>
    <dgm:cxn modelId="{51FE9FD3-F38E-402F-9A77-E8F65BDEB1EC}" type="presOf" srcId="{D6AB9953-0837-4063-9286-7330550296AE}" destId="{57650A6B-F921-49DB-91E2-18E0A9EC7555}" srcOrd="1" destOrd="0" presId="urn:microsoft.com/office/officeart/2005/8/layout/orgChart1"/>
    <dgm:cxn modelId="{85C166D5-65FE-4F0F-8594-2C930B89D028}" type="presOf" srcId="{6266565A-1F38-42D7-9E8E-8C5B261DCF36}" destId="{9485546F-A6E6-4F47-B7B2-ACCAC731A83F}" srcOrd="0" destOrd="0" presId="urn:microsoft.com/office/officeart/2005/8/layout/orgChart1"/>
    <dgm:cxn modelId="{682B29E2-7A94-412D-8286-77B17AB6A900}" type="presOf" srcId="{BBF26D15-6ED8-44A1-B158-078C089FD27E}" destId="{45425CB4-CDDC-431C-84D6-FEA83308F4AA}" srcOrd="1" destOrd="0" presId="urn:microsoft.com/office/officeart/2005/8/layout/orgChart1"/>
    <dgm:cxn modelId="{D73B50E5-1B91-4BBF-9C19-75741A5DB29F}" srcId="{5AA92A4D-A259-4908-8DE0-C10003F8326D}" destId="{9C57F47A-CDC0-4718-A4AE-C9FA49BF4EC8}" srcOrd="0" destOrd="0" parTransId="{834E35E9-1A8D-485E-A700-2971DC740FB6}" sibTransId="{ECADBD2C-DE4E-4A13-80DC-39F366E1A0BB}"/>
    <dgm:cxn modelId="{18214CF9-9198-4740-B6B8-FAA6EE37B5ED}" type="presOf" srcId="{9C57F47A-CDC0-4718-A4AE-C9FA49BF4EC8}" destId="{D9BF976C-94B1-449B-B780-F7A040E8CDF8}" srcOrd="1" destOrd="0" presId="urn:microsoft.com/office/officeart/2005/8/layout/orgChart1"/>
    <dgm:cxn modelId="{8BFD77F9-3877-42A4-BE3C-C999B14D64AD}" type="presOf" srcId="{5AA92A4D-A259-4908-8DE0-C10003F8326D}" destId="{F95F2924-48AF-401C-BCBC-29F9A963C331}" srcOrd="1" destOrd="0" presId="urn:microsoft.com/office/officeart/2005/8/layout/orgChart1"/>
    <dgm:cxn modelId="{3883D9FC-060A-450D-B1F5-E257ACBE550B}" srcId="{5AA92A4D-A259-4908-8DE0-C10003F8326D}" destId="{F98DE7C8-54B5-43DA-B574-124A78B9E7FD}" srcOrd="4" destOrd="0" parTransId="{D6AFC04B-B477-4F51-91DC-D4DA5ADF983D}" sibTransId="{C022A237-7A04-4043-AF71-05A43186310C}"/>
    <dgm:cxn modelId="{63F067D7-2F9C-4843-B4AA-9ACBBE86BAA4}" type="presParOf" srcId="{E6B3E8D6-C6ED-42DC-8726-B8169BE6728F}" destId="{BABA5771-2C20-4805-8F3A-328AE40B5DB0}" srcOrd="0" destOrd="0" presId="urn:microsoft.com/office/officeart/2005/8/layout/orgChart1"/>
    <dgm:cxn modelId="{C946D614-25D8-48B2-AE76-67B2563A4A6B}" type="presParOf" srcId="{BABA5771-2C20-4805-8F3A-328AE40B5DB0}" destId="{54FE57A1-23A0-4F6B-B0AF-3A9785AA0C70}" srcOrd="0" destOrd="0" presId="urn:microsoft.com/office/officeart/2005/8/layout/orgChart1"/>
    <dgm:cxn modelId="{30226694-E667-4DEB-BBF3-BA38692CA60C}" type="presParOf" srcId="{54FE57A1-23A0-4F6B-B0AF-3A9785AA0C70}" destId="{341245AB-F2CD-4B1F-82D5-B18084BAB0A1}" srcOrd="0" destOrd="0" presId="urn:microsoft.com/office/officeart/2005/8/layout/orgChart1"/>
    <dgm:cxn modelId="{840FF7FC-4C34-4148-8488-7F4A31EDBF00}" type="presParOf" srcId="{54FE57A1-23A0-4F6B-B0AF-3A9785AA0C70}" destId="{F95F2924-48AF-401C-BCBC-29F9A963C331}" srcOrd="1" destOrd="0" presId="urn:microsoft.com/office/officeart/2005/8/layout/orgChart1"/>
    <dgm:cxn modelId="{839D8759-3BAD-4093-9AD9-0F84A9D915E8}" type="presParOf" srcId="{BABA5771-2C20-4805-8F3A-328AE40B5DB0}" destId="{A95773A8-CD92-4826-8617-0EF60DBD07C2}" srcOrd="1" destOrd="0" presId="urn:microsoft.com/office/officeart/2005/8/layout/orgChart1"/>
    <dgm:cxn modelId="{F914A739-8351-442D-82C7-F4810E441580}" type="presParOf" srcId="{A95773A8-CD92-4826-8617-0EF60DBD07C2}" destId="{969F8342-C11F-4BFD-B41C-B3A3AC1736D1}" srcOrd="0" destOrd="0" presId="urn:microsoft.com/office/officeart/2005/8/layout/orgChart1"/>
    <dgm:cxn modelId="{8663881D-CCA5-42FB-A99F-48AE15218E58}" type="presParOf" srcId="{A95773A8-CD92-4826-8617-0EF60DBD07C2}" destId="{F075829C-70FB-4876-8B3A-F33AFDAA97C0}" srcOrd="1" destOrd="0" presId="urn:microsoft.com/office/officeart/2005/8/layout/orgChart1"/>
    <dgm:cxn modelId="{66D50F69-861A-4FDD-97B3-FCAC1C2B2B9F}" type="presParOf" srcId="{F075829C-70FB-4876-8B3A-F33AFDAA97C0}" destId="{4323926B-A2BC-411E-AF5F-6F361BDA7399}" srcOrd="0" destOrd="0" presId="urn:microsoft.com/office/officeart/2005/8/layout/orgChart1"/>
    <dgm:cxn modelId="{0700C4C4-2E5B-4B08-B831-90A6AED4CF9F}" type="presParOf" srcId="{4323926B-A2BC-411E-AF5F-6F361BDA7399}" destId="{ED7F2585-E97B-4F2E-9FF5-CB47B23FFB9A}" srcOrd="0" destOrd="0" presId="urn:microsoft.com/office/officeart/2005/8/layout/orgChart1"/>
    <dgm:cxn modelId="{C1C5BA07-18F1-405E-8C44-70C732A7E700}" type="presParOf" srcId="{4323926B-A2BC-411E-AF5F-6F361BDA7399}" destId="{D9BF976C-94B1-449B-B780-F7A040E8CDF8}" srcOrd="1" destOrd="0" presId="urn:microsoft.com/office/officeart/2005/8/layout/orgChart1"/>
    <dgm:cxn modelId="{34F3D1D8-DC66-4C6C-B81D-B35A491E006F}" type="presParOf" srcId="{F075829C-70FB-4876-8B3A-F33AFDAA97C0}" destId="{1D6ED36B-5E2C-4F11-9F5C-7B42CFDAF3F2}" srcOrd="1" destOrd="0" presId="urn:microsoft.com/office/officeart/2005/8/layout/orgChart1"/>
    <dgm:cxn modelId="{5DB5014D-569E-41A8-98A3-7FDEBF0FBE05}" type="presParOf" srcId="{F075829C-70FB-4876-8B3A-F33AFDAA97C0}" destId="{E74B1FFB-4121-43EF-A8DB-ADC340709504}" srcOrd="2" destOrd="0" presId="urn:microsoft.com/office/officeart/2005/8/layout/orgChart1"/>
    <dgm:cxn modelId="{B9C6D65A-8202-46AE-99F3-4E87CFB1F433}" type="presParOf" srcId="{A95773A8-CD92-4826-8617-0EF60DBD07C2}" destId="{BF4CFAA4-91ED-45F4-B3CF-7B6B3DE68C6E}" srcOrd="2" destOrd="0" presId="urn:microsoft.com/office/officeart/2005/8/layout/orgChart1"/>
    <dgm:cxn modelId="{41621075-5FEA-4022-BEFE-925F7F13AF24}" type="presParOf" srcId="{A95773A8-CD92-4826-8617-0EF60DBD07C2}" destId="{4A01CFAB-F946-4902-B898-785D6A3A6BCE}" srcOrd="3" destOrd="0" presId="urn:microsoft.com/office/officeart/2005/8/layout/orgChart1"/>
    <dgm:cxn modelId="{AF30B235-C12E-4882-8DB0-3197BF994392}" type="presParOf" srcId="{4A01CFAB-F946-4902-B898-785D6A3A6BCE}" destId="{2DED9A27-87B4-41EF-B2E7-C00D0113D2B8}" srcOrd="0" destOrd="0" presId="urn:microsoft.com/office/officeart/2005/8/layout/orgChart1"/>
    <dgm:cxn modelId="{BBA2FFFA-5700-49C9-8B20-6E0081CA1FE6}" type="presParOf" srcId="{2DED9A27-87B4-41EF-B2E7-C00D0113D2B8}" destId="{8C3CE61C-822B-4F5B-B063-75CD0E2794D3}" srcOrd="0" destOrd="0" presId="urn:microsoft.com/office/officeart/2005/8/layout/orgChart1"/>
    <dgm:cxn modelId="{210CAC32-8688-489D-A6B1-4C4894C0803D}" type="presParOf" srcId="{2DED9A27-87B4-41EF-B2E7-C00D0113D2B8}" destId="{57650A6B-F921-49DB-91E2-18E0A9EC7555}" srcOrd="1" destOrd="0" presId="urn:microsoft.com/office/officeart/2005/8/layout/orgChart1"/>
    <dgm:cxn modelId="{652EB01C-A26A-4A17-91F0-AD4B3B8C1A1C}" type="presParOf" srcId="{4A01CFAB-F946-4902-B898-785D6A3A6BCE}" destId="{FD197D5D-AACE-476C-AEC6-1A041A787AEF}" srcOrd="1" destOrd="0" presId="urn:microsoft.com/office/officeart/2005/8/layout/orgChart1"/>
    <dgm:cxn modelId="{FB23DD10-6206-49AF-B567-30EDB0A72D8A}" type="presParOf" srcId="{4A01CFAB-F946-4902-B898-785D6A3A6BCE}" destId="{4656CFFD-FD0D-4D50-8F8D-4A68F827A3A2}" srcOrd="2" destOrd="0" presId="urn:microsoft.com/office/officeart/2005/8/layout/orgChart1"/>
    <dgm:cxn modelId="{021CF727-B254-4BC4-A3A6-433575E25A1C}" type="presParOf" srcId="{A95773A8-CD92-4826-8617-0EF60DBD07C2}" destId="{9485546F-A6E6-4F47-B7B2-ACCAC731A83F}" srcOrd="4" destOrd="0" presId="urn:microsoft.com/office/officeart/2005/8/layout/orgChart1"/>
    <dgm:cxn modelId="{9407712B-E7D8-4CA5-BF7E-D827C08614AD}" type="presParOf" srcId="{A95773A8-CD92-4826-8617-0EF60DBD07C2}" destId="{05554738-C0A0-4339-B5E2-EA449F7696D5}" srcOrd="5" destOrd="0" presId="urn:microsoft.com/office/officeart/2005/8/layout/orgChart1"/>
    <dgm:cxn modelId="{6E9D6EA5-598C-4769-A613-3167168B98F1}" type="presParOf" srcId="{05554738-C0A0-4339-B5E2-EA449F7696D5}" destId="{85F46068-2471-4E2E-B033-FE92A89F3398}" srcOrd="0" destOrd="0" presId="urn:microsoft.com/office/officeart/2005/8/layout/orgChart1"/>
    <dgm:cxn modelId="{741E550C-0D8F-4A0E-9F58-9637641630AE}" type="presParOf" srcId="{85F46068-2471-4E2E-B033-FE92A89F3398}" destId="{B0570240-4C44-4996-A489-0804DC7A8DD5}" srcOrd="0" destOrd="0" presId="urn:microsoft.com/office/officeart/2005/8/layout/orgChart1"/>
    <dgm:cxn modelId="{B2E4E247-E1E1-4C6B-B648-477ACBA8B0C5}" type="presParOf" srcId="{85F46068-2471-4E2E-B033-FE92A89F3398}" destId="{43C2BCE0-6A81-405F-A0FE-A6BD08E7210D}" srcOrd="1" destOrd="0" presId="urn:microsoft.com/office/officeart/2005/8/layout/orgChart1"/>
    <dgm:cxn modelId="{0B5275DA-9212-41F0-9D33-FFD099197964}" type="presParOf" srcId="{05554738-C0A0-4339-B5E2-EA449F7696D5}" destId="{18B623A1-0B28-48AE-B9B9-9AACA6EF37E0}" srcOrd="1" destOrd="0" presId="urn:microsoft.com/office/officeart/2005/8/layout/orgChart1"/>
    <dgm:cxn modelId="{4B5DCEBC-E605-46BA-815B-F3C7685C72DB}" type="presParOf" srcId="{05554738-C0A0-4339-B5E2-EA449F7696D5}" destId="{FDB54F7C-0C91-49C2-8818-81BFB2C2A669}" srcOrd="2" destOrd="0" presId="urn:microsoft.com/office/officeart/2005/8/layout/orgChart1"/>
    <dgm:cxn modelId="{B35303AB-550B-43CA-9023-76FB906693CF}" type="presParOf" srcId="{A95773A8-CD92-4826-8617-0EF60DBD07C2}" destId="{987F0A4B-A501-4D8A-8630-BA1A17189160}" srcOrd="6" destOrd="0" presId="urn:microsoft.com/office/officeart/2005/8/layout/orgChart1"/>
    <dgm:cxn modelId="{A563AC41-DCB2-4E8C-AEBE-7DF66E4CDBFE}" type="presParOf" srcId="{A95773A8-CD92-4826-8617-0EF60DBD07C2}" destId="{B03BFE2F-8FD6-4145-82FE-E61F68D85845}" srcOrd="7" destOrd="0" presId="urn:microsoft.com/office/officeart/2005/8/layout/orgChart1"/>
    <dgm:cxn modelId="{624CCD31-94BC-48FE-9439-31216619BF8D}" type="presParOf" srcId="{B03BFE2F-8FD6-4145-82FE-E61F68D85845}" destId="{485F8480-1C99-4BB1-9FCE-0ED7701E62BB}" srcOrd="0" destOrd="0" presId="urn:microsoft.com/office/officeart/2005/8/layout/orgChart1"/>
    <dgm:cxn modelId="{6EDC983E-BE8C-409F-BFAB-BEB593A17566}" type="presParOf" srcId="{485F8480-1C99-4BB1-9FCE-0ED7701E62BB}" destId="{5AB611EE-AFA8-4870-AB1A-04B1ABFA5343}" srcOrd="0" destOrd="0" presId="urn:microsoft.com/office/officeart/2005/8/layout/orgChart1"/>
    <dgm:cxn modelId="{C39ADC6E-134A-4C08-A135-1C0DFA13C81A}" type="presParOf" srcId="{485F8480-1C99-4BB1-9FCE-0ED7701E62BB}" destId="{45425CB4-CDDC-431C-84D6-FEA83308F4AA}" srcOrd="1" destOrd="0" presId="urn:microsoft.com/office/officeart/2005/8/layout/orgChart1"/>
    <dgm:cxn modelId="{32F3AA38-2652-4A8F-91E1-9FCB68B87D4E}" type="presParOf" srcId="{B03BFE2F-8FD6-4145-82FE-E61F68D85845}" destId="{EEDC5A5E-33FD-4751-B844-85548C793B99}" srcOrd="1" destOrd="0" presId="urn:microsoft.com/office/officeart/2005/8/layout/orgChart1"/>
    <dgm:cxn modelId="{0995213F-0BC6-4ED3-B616-A37CF6604E77}" type="presParOf" srcId="{B03BFE2F-8FD6-4145-82FE-E61F68D85845}" destId="{88B0996D-979C-49C1-8D3E-9572F350D221}" srcOrd="2" destOrd="0" presId="urn:microsoft.com/office/officeart/2005/8/layout/orgChart1"/>
    <dgm:cxn modelId="{5817A995-A39A-411B-955D-6C4CDB3806BB}" type="presParOf" srcId="{A95773A8-CD92-4826-8617-0EF60DBD07C2}" destId="{91548DB4-6C77-4F4A-9643-F8F56ABCCDC3}" srcOrd="8" destOrd="0" presId="urn:microsoft.com/office/officeart/2005/8/layout/orgChart1"/>
    <dgm:cxn modelId="{82AB3436-B45B-4ACF-953E-6E139AB6B10C}" type="presParOf" srcId="{A95773A8-CD92-4826-8617-0EF60DBD07C2}" destId="{23109EB3-D44F-446F-AA8B-E5B4671FC9FE}" srcOrd="9" destOrd="0" presId="urn:microsoft.com/office/officeart/2005/8/layout/orgChart1"/>
    <dgm:cxn modelId="{697C9F80-7C19-4BDF-825D-A0AE4BCAD5E9}" type="presParOf" srcId="{23109EB3-D44F-446F-AA8B-E5B4671FC9FE}" destId="{6D266D2D-A882-434F-8308-8F68C2E32881}" srcOrd="0" destOrd="0" presId="urn:microsoft.com/office/officeart/2005/8/layout/orgChart1"/>
    <dgm:cxn modelId="{6F4A36EB-3B74-4FFF-9256-2DE445A8F044}" type="presParOf" srcId="{6D266D2D-A882-434F-8308-8F68C2E32881}" destId="{D031B907-5651-47E7-967F-81F69CB2DDD0}" srcOrd="0" destOrd="0" presId="urn:microsoft.com/office/officeart/2005/8/layout/orgChart1"/>
    <dgm:cxn modelId="{2E05189E-4756-4BBD-8DCA-B6CDDD134A17}" type="presParOf" srcId="{6D266D2D-A882-434F-8308-8F68C2E32881}" destId="{2CA386EE-3500-4AAF-94C6-25ED3288EDB3}" srcOrd="1" destOrd="0" presId="urn:microsoft.com/office/officeart/2005/8/layout/orgChart1"/>
    <dgm:cxn modelId="{CFFEF299-8C7C-47CA-BF2D-BC99E49F7875}" type="presParOf" srcId="{23109EB3-D44F-446F-AA8B-E5B4671FC9FE}" destId="{7BD58953-93F2-42C5-8190-BC1693A960FE}" srcOrd="1" destOrd="0" presId="urn:microsoft.com/office/officeart/2005/8/layout/orgChart1"/>
    <dgm:cxn modelId="{A3C61F54-4CCE-4E92-A01A-7966924FBFA0}" type="presParOf" srcId="{23109EB3-D44F-446F-AA8B-E5B4671FC9FE}" destId="{78BABD51-14BD-460B-82F0-57A16028DFBA}" srcOrd="2" destOrd="0" presId="urn:microsoft.com/office/officeart/2005/8/layout/orgChart1"/>
    <dgm:cxn modelId="{1039B2A0-4D56-4DF4-A201-AB318425F444}" type="presParOf" srcId="{A95773A8-CD92-4826-8617-0EF60DBD07C2}" destId="{B73A4787-7F2B-4D56-999B-F9E217F90BE9}" srcOrd="10" destOrd="0" presId="urn:microsoft.com/office/officeart/2005/8/layout/orgChart1"/>
    <dgm:cxn modelId="{C9B4357A-1B66-4715-B5C1-C86A14814AE3}" type="presParOf" srcId="{A95773A8-CD92-4826-8617-0EF60DBD07C2}" destId="{013BAF02-9D14-45D7-B560-AF79E0B7C5B9}" srcOrd="11" destOrd="0" presId="urn:microsoft.com/office/officeart/2005/8/layout/orgChart1"/>
    <dgm:cxn modelId="{904423A3-AEED-4B90-98B0-2A7ADB294346}" type="presParOf" srcId="{013BAF02-9D14-45D7-B560-AF79E0B7C5B9}" destId="{4C007CA2-2BAD-46A1-8CC9-28941BF14E45}" srcOrd="0" destOrd="0" presId="urn:microsoft.com/office/officeart/2005/8/layout/orgChart1"/>
    <dgm:cxn modelId="{EE86CDD3-D064-47AC-B985-E0A75698CEC9}" type="presParOf" srcId="{4C007CA2-2BAD-46A1-8CC9-28941BF14E45}" destId="{CA9A2701-3604-49EF-94D0-EDCFA5E17025}" srcOrd="0" destOrd="0" presId="urn:microsoft.com/office/officeart/2005/8/layout/orgChart1"/>
    <dgm:cxn modelId="{FAB3CCEB-9495-4183-AF83-E79E8657C09D}" type="presParOf" srcId="{4C007CA2-2BAD-46A1-8CC9-28941BF14E45}" destId="{36F32F1A-859E-4578-AA25-2B75F37131AE}" srcOrd="1" destOrd="0" presId="urn:microsoft.com/office/officeart/2005/8/layout/orgChart1"/>
    <dgm:cxn modelId="{F2852FE3-BD52-4030-9556-15B3B1B0E9BB}" type="presParOf" srcId="{013BAF02-9D14-45D7-B560-AF79E0B7C5B9}" destId="{D2316AA4-B9DF-4CE0-9042-6651B5DABEAE}" srcOrd="1" destOrd="0" presId="urn:microsoft.com/office/officeart/2005/8/layout/orgChart1"/>
    <dgm:cxn modelId="{13026947-EA56-4EE6-8F46-1093E6F47ED1}" type="presParOf" srcId="{013BAF02-9D14-45D7-B560-AF79E0B7C5B9}" destId="{371F8796-D6ED-4E69-91BE-103B590293A1}" srcOrd="2" destOrd="0" presId="urn:microsoft.com/office/officeart/2005/8/layout/orgChart1"/>
    <dgm:cxn modelId="{2460CF41-5274-4DC5-8D51-C03BF4381A60}" type="presParOf" srcId="{BABA5771-2C20-4805-8F3A-328AE40B5DB0}" destId="{F548B33E-9404-48E6-A084-4236E6B82E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FD23E8-6A39-4336-B053-2EB0536DA30D}" type="doc">
      <dgm:prSet loTypeId="urn:microsoft.com/office/officeart/2005/8/layout/orgChart1" loCatId="hierarchy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AA92A4D-A259-4908-8DE0-C10003F8326D}">
      <dgm:prSet phldrT="[Text]" custT="1"/>
      <dgm:spPr>
        <a:xfrm>
          <a:off x="3015431" y="393784"/>
          <a:ext cx="2097136" cy="838134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Uredba 216/2008</a:t>
          </a:r>
        </a:p>
        <a:p>
          <a:pPr>
            <a:buNone/>
          </a:pPr>
          <a:r>
            <a:rPr lang="hr-HR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(Basic Regulation)</a:t>
          </a:r>
          <a:endParaRPr lang="en-US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gm:t>
    </dgm:pt>
    <dgm:pt modelId="{A333FA17-8D5A-4FAC-9932-6725F1C8586E}" type="parTrans" cxnId="{EBA60720-9054-4534-9EEE-A3004E97CFE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94D01D-7CB0-4AFB-A018-5F5429B5D69A}" type="sibTrans" cxnId="{EBA60720-9054-4534-9EEE-A3004E97CFE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C57F47A-CDC0-4718-A4AE-C9FA49BF4EC8}">
      <dgm:prSet phldrT="[Text]" custT="1"/>
      <dgm:spPr>
        <a:xfrm>
          <a:off x="257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2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PLOVIDBENOST ZRAKOPLOVA</a:t>
          </a:r>
          <a:endParaRPr lang="en-US" sz="1200" b="1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gm:t>
    </dgm:pt>
    <dgm:pt modelId="{834E35E9-1A8D-485E-A700-2971DC740FB6}" type="parTrans" cxnId="{D73B50E5-1B91-4BBF-9C19-75741A5DB29F}">
      <dgm:prSet/>
      <dgm:spPr>
        <a:xfrm>
          <a:off x="578662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3485337" y="0"/>
              </a:moveTo>
              <a:lnTo>
                <a:pt x="348533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CADBD2C-DE4E-4A13-80DC-39F366E1A0BB}" type="sibTrans" cxnId="{D73B50E5-1B91-4BBF-9C19-75741A5DB29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6AB9953-0837-4063-9286-7330550296AE}">
      <dgm:prSet phldrT="[Text]" custT="1"/>
      <dgm:spPr>
        <a:xfrm>
          <a:off x="1396708" y="1473875"/>
          <a:ext cx="1152177" cy="913267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2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LICENCIRANJE OSOBLJA</a:t>
          </a:r>
          <a:endParaRPr lang="en-US" sz="1200" b="1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gm:t>
    </dgm:pt>
    <dgm:pt modelId="{BB2192E6-EAF8-4310-A5A1-5CBF52C213D5}" type="parTrans" cxnId="{822391A2-69DD-4453-9C7A-9833C2C9F4CC}">
      <dgm:prSet/>
      <dgm:spPr>
        <a:xfrm>
          <a:off x="1972797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2091202" y="0"/>
              </a:moveTo>
              <a:lnTo>
                <a:pt x="2091202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6025A0E-9E5A-4A96-A306-BD46FEB8E2FC}" type="sibTrans" cxnId="{822391A2-69DD-4453-9C7A-9833C2C9F4CC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3762079-0055-4CDF-8EFB-20D1730A54C4}">
      <dgm:prSet phldrT="[Text]" custT="1"/>
      <dgm:spPr>
        <a:xfrm>
          <a:off x="279084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LETAČKE OPERACIJE</a:t>
          </a:r>
          <a:endParaRPr lang="en-US" sz="1400" b="1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gm:t>
    </dgm:pt>
    <dgm:pt modelId="{6266565A-1F38-42D7-9E8E-8C5B261DCF36}" type="parTrans" cxnId="{CDAE2686-5009-453C-B5FA-5DE5F46439DB}">
      <dgm:prSet/>
      <dgm:spPr>
        <a:xfrm>
          <a:off x="3366932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697067" y="0"/>
              </a:moveTo>
              <a:lnTo>
                <a:pt x="69706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909EC3F-C59A-46BF-A43E-DF495A0BAC47}" type="sibTrans" cxnId="{CDAE2686-5009-453C-B5FA-5DE5F46439D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BF26D15-6ED8-44A1-B158-078C089FD27E}">
      <dgm:prSet custT="1"/>
      <dgm:spPr>
        <a:xfrm>
          <a:off x="4184978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USLUGE U ZRAČNOJ PLOVIDBI</a:t>
          </a:r>
          <a:endParaRPr lang="en-US" sz="1400" b="1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gm:t>
    </dgm:pt>
    <dgm:pt modelId="{6F2BF336-429A-45DA-8429-29F83DB75304}" type="parTrans" cxnId="{F082857B-5420-4CFC-B434-CA1CB5960681}">
      <dgm:prSet/>
      <dgm:spPr>
        <a:xfrm>
          <a:off x="4064000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697067" y="120978"/>
              </a:lnTo>
              <a:lnTo>
                <a:pt x="69706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/>
        </a:p>
      </dgm:t>
    </dgm:pt>
    <dgm:pt modelId="{E6AC30BC-6F96-4EF5-9195-6985B313C3FE}" type="sibTrans" cxnId="{F082857B-5420-4CFC-B434-CA1CB5960681}">
      <dgm:prSet/>
      <dgm:spPr/>
      <dgm:t>
        <a:bodyPr/>
        <a:lstStyle/>
        <a:p>
          <a:endParaRPr lang="en-US"/>
        </a:p>
      </dgm:t>
    </dgm:pt>
    <dgm:pt modelId="{F98DE7C8-54B5-43DA-B574-124A78B9E7FD}">
      <dgm:prSet custT="1"/>
      <dgm:spPr>
        <a:xfrm>
          <a:off x="557911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AERODROMI</a:t>
          </a:r>
          <a:endParaRPr lang="en-US" sz="1400" b="1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gm:t>
    </dgm:pt>
    <dgm:pt modelId="{D6AFC04B-B477-4F51-91DC-D4DA5ADF983D}" type="parTrans" cxnId="{3883D9FC-060A-450D-B1F5-E257ACBE550B}">
      <dgm:prSet/>
      <dgm:spPr>
        <a:xfrm>
          <a:off x="4064000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2091202" y="120978"/>
              </a:lnTo>
              <a:lnTo>
                <a:pt x="2091202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/>
        </a:p>
      </dgm:t>
    </dgm:pt>
    <dgm:pt modelId="{C022A237-7A04-4043-AF71-05A43186310C}" type="sibTrans" cxnId="{3883D9FC-060A-450D-B1F5-E257ACBE550B}">
      <dgm:prSet/>
      <dgm:spPr/>
      <dgm:t>
        <a:bodyPr/>
        <a:lstStyle/>
        <a:p>
          <a:endParaRPr lang="en-US"/>
        </a:p>
      </dgm:t>
    </dgm:pt>
    <dgm:pt modelId="{667AE28C-7DB8-4599-B8DC-658444B337AE}">
      <dgm:prSet/>
      <dgm:spPr>
        <a:xfrm>
          <a:off x="6973248" y="1473875"/>
          <a:ext cx="1152177" cy="891509"/>
        </a:xfrm>
        <a:prstGeom prst="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buNone/>
          </a:pPr>
          <a:r>
            <a:rPr lang="hr-HR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Times New Roman"/>
            </a:rPr>
            <a:t>BESPILOTNI ZRAKOPLOVI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Times New Roman"/>
          </a:endParaRPr>
        </a:p>
      </dgm:t>
    </dgm:pt>
    <dgm:pt modelId="{62C42044-CA4C-47AA-B7D6-8F5778E2751F}" type="parTrans" cxnId="{7CAC8A7D-E276-4DB7-8B7B-2B73DE25E0E6}">
      <dgm:prSet/>
      <dgm:spPr>
        <a:xfrm>
          <a:off x="4064000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3485337" y="120978"/>
              </a:lnTo>
              <a:lnTo>
                <a:pt x="348533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en-US"/>
        </a:p>
      </dgm:t>
    </dgm:pt>
    <dgm:pt modelId="{78B3FAF4-C300-4D2F-B547-AC8C48FE5137}" type="sibTrans" cxnId="{7CAC8A7D-E276-4DB7-8B7B-2B73DE25E0E6}">
      <dgm:prSet/>
      <dgm:spPr/>
      <dgm:t>
        <a:bodyPr/>
        <a:lstStyle/>
        <a:p>
          <a:endParaRPr lang="en-US"/>
        </a:p>
      </dgm:t>
    </dgm:pt>
    <dgm:pt modelId="{E6B3E8D6-C6ED-42DC-8726-B8169BE6728F}" type="pres">
      <dgm:prSet presAssocID="{91FD23E8-6A39-4336-B053-2EB0536DA3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BA5771-2C20-4805-8F3A-328AE40B5DB0}" type="pres">
      <dgm:prSet presAssocID="{5AA92A4D-A259-4908-8DE0-C10003F8326D}" presName="hierRoot1" presStyleCnt="0">
        <dgm:presLayoutVars>
          <dgm:hierBranch val="init"/>
        </dgm:presLayoutVars>
      </dgm:prSet>
      <dgm:spPr/>
    </dgm:pt>
    <dgm:pt modelId="{54FE57A1-23A0-4F6B-B0AF-3A9785AA0C70}" type="pres">
      <dgm:prSet presAssocID="{5AA92A4D-A259-4908-8DE0-C10003F8326D}" presName="rootComposite1" presStyleCnt="0"/>
      <dgm:spPr/>
    </dgm:pt>
    <dgm:pt modelId="{341245AB-F2CD-4B1F-82D5-B18084BAB0A1}" type="pres">
      <dgm:prSet presAssocID="{5AA92A4D-A259-4908-8DE0-C10003F8326D}" presName="rootText1" presStyleLbl="node0" presStyleIdx="0" presStyleCnt="1" custScaleX="182015" custScaleY="145487">
        <dgm:presLayoutVars>
          <dgm:chPref val="3"/>
        </dgm:presLayoutVars>
      </dgm:prSet>
      <dgm:spPr/>
    </dgm:pt>
    <dgm:pt modelId="{F95F2924-48AF-401C-BCBC-29F9A963C331}" type="pres">
      <dgm:prSet presAssocID="{5AA92A4D-A259-4908-8DE0-C10003F8326D}" presName="rootConnector1" presStyleLbl="node1" presStyleIdx="0" presStyleCnt="0"/>
      <dgm:spPr/>
    </dgm:pt>
    <dgm:pt modelId="{A95773A8-CD92-4826-8617-0EF60DBD07C2}" type="pres">
      <dgm:prSet presAssocID="{5AA92A4D-A259-4908-8DE0-C10003F8326D}" presName="hierChild2" presStyleCnt="0"/>
      <dgm:spPr/>
    </dgm:pt>
    <dgm:pt modelId="{969F8342-C11F-4BFD-B41C-B3A3AC1736D1}" type="pres">
      <dgm:prSet presAssocID="{834E35E9-1A8D-485E-A700-2971DC740FB6}" presName="Name37" presStyleLbl="parChTrans1D2" presStyleIdx="0" presStyleCnt="6"/>
      <dgm:spPr/>
    </dgm:pt>
    <dgm:pt modelId="{F075829C-70FB-4876-8B3A-F33AFDAA97C0}" type="pres">
      <dgm:prSet presAssocID="{9C57F47A-CDC0-4718-A4AE-C9FA49BF4EC8}" presName="hierRoot2" presStyleCnt="0">
        <dgm:presLayoutVars>
          <dgm:hierBranch val="init"/>
        </dgm:presLayoutVars>
      </dgm:prSet>
      <dgm:spPr/>
    </dgm:pt>
    <dgm:pt modelId="{4323926B-A2BC-411E-AF5F-6F361BDA7399}" type="pres">
      <dgm:prSet presAssocID="{9C57F47A-CDC0-4718-A4AE-C9FA49BF4EC8}" presName="rootComposite" presStyleCnt="0"/>
      <dgm:spPr/>
    </dgm:pt>
    <dgm:pt modelId="{ED7F2585-E97B-4F2E-9FF5-CB47B23FFB9A}" type="pres">
      <dgm:prSet presAssocID="{9C57F47A-CDC0-4718-A4AE-C9FA49BF4EC8}" presName="rootText" presStyleLbl="node2" presStyleIdx="0" presStyleCnt="6" custScaleY="154752">
        <dgm:presLayoutVars>
          <dgm:chPref val="3"/>
        </dgm:presLayoutVars>
      </dgm:prSet>
      <dgm:spPr/>
    </dgm:pt>
    <dgm:pt modelId="{D9BF976C-94B1-449B-B780-F7A040E8CDF8}" type="pres">
      <dgm:prSet presAssocID="{9C57F47A-CDC0-4718-A4AE-C9FA49BF4EC8}" presName="rootConnector" presStyleLbl="node2" presStyleIdx="0" presStyleCnt="6"/>
      <dgm:spPr/>
    </dgm:pt>
    <dgm:pt modelId="{1D6ED36B-5E2C-4F11-9F5C-7B42CFDAF3F2}" type="pres">
      <dgm:prSet presAssocID="{9C57F47A-CDC0-4718-A4AE-C9FA49BF4EC8}" presName="hierChild4" presStyleCnt="0"/>
      <dgm:spPr/>
    </dgm:pt>
    <dgm:pt modelId="{E74B1FFB-4121-43EF-A8DB-ADC340709504}" type="pres">
      <dgm:prSet presAssocID="{9C57F47A-CDC0-4718-A4AE-C9FA49BF4EC8}" presName="hierChild5" presStyleCnt="0"/>
      <dgm:spPr/>
    </dgm:pt>
    <dgm:pt modelId="{BF4CFAA4-91ED-45F4-B3CF-7B6B3DE68C6E}" type="pres">
      <dgm:prSet presAssocID="{BB2192E6-EAF8-4310-A5A1-5CBF52C213D5}" presName="Name37" presStyleLbl="parChTrans1D2" presStyleIdx="1" presStyleCnt="6"/>
      <dgm:spPr/>
    </dgm:pt>
    <dgm:pt modelId="{4A01CFAB-F946-4902-B898-785D6A3A6BCE}" type="pres">
      <dgm:prSet presAssocID="{D6AB9953-0837-4063-9286-7330550296AE}" presName="hierRoot2" presStyleCnt="0">
        <dgm:presLayoutVars>
          <dgm:hierBranch val="init"/>
        </dgm:presLayoutVars>
      </dgm:prSet>
      <dgm:spPr/>
    </dgm:pt>
    <dgm:pt modelId="{2DED9A27-87B4-41EF-B2E7-C00D0113D2B8}" type="pres">
      <dgm:prSet presAssocID="{D6AB9953-0837-4063-9286-7330550296AE}" presName="rootComposite" presStyleCnt="0"/>
      <dgm:spPr/>
    </dgm:pt>
    <dgm:pt modelId="{8C3CE61C-822B-4F5B-B063-75CD0E2794D3}" type="pres">
      <dgm:prSet presAssocID="{D6AB9953-0837-4063-9286-7330550296AE}" presName="rootText" presStyleLbl="node2" presStyleIdx="1" presStyleCnt="6" custScaleY="158529">
        <dgm:presLayoutVars>
          <dgm:chPref val="3"/>
        </dgm:presLayoutVars>
      </dgm:prSet>
      <dgm:spPr/>
    </dgm:pt>
    <dgm:pt modelId="{57650A6B-F921-49DB-91E2-18E0A9EC7555}" type="pres">
      <dgm:prSet presAssocID="{D6AB9953-0837-4063-9286-7330550296AE}" presName="rootConnector" presStyleLbl="node2" presStyleIdx="1" presStyleCnt="6"/>
      <dgm:spPr/>
    </dgm:pt>
    <dgm:pt modelId="{FD197D5D-AACE-476C-AEC6-1A041A787AEF}" type="pres">
      <dgm:prSet presAssocID="{D6AB9953-0837-4063-9286-7330550296AE}" presName="hierChild4" presStyleCnt="0"/>
      <dgm:spPr/>
    </dgm:pt>
    <dgm:pt modelId="{4656CFFD-FD0D-4D50-8F8D-4A68F827A3A2}" type="pres">
      <dgm:prSet presAssocID="{D6AB9953-0837-4063-9286-7330550296AE}" presName="hierChild5" presStyleCnt="0"/>
      <dgm:spPr/>
    </dgm:pt>
    <dgm:pt modelId="{9485546F-A6E6-4F47-B7B2-ACCAC731A83F}" type="pres">
      <dgm:prSet presAssocID="{6266565A-1F38-42D7-9E8E-8C5B261DCF36}" presName="Name37" presStyleLbl="parChTrans1D2" presStyleIdx="2" presStyleCnt="6"/>
      <dgm:spPr/>
    </dgm:pt>
    <dgm:pt modelId="{05554738-C0A0-4339-B5E2-EA449F7696D5}" type="pres">
      <dgm:prSet presAssocID="{43762079-0055-4CDF-8EFB-20D1730A54C4}" presName="hierRoot2" presStyleCnt="0">
        <dgm:presLayoutVars>
          <dgm:hierBranch val="init"/>
        </dgm:presLayoutVars>
      </dgm:prSet>
      <dgm:spPr/>
    </dgm:pt>
    <dgm:pt modelId="{85F46068-2471-4E2E-B033-FE92A89F3398}" type="pres">
      <dgm:prSet presAssocID="{43762079-0055-4CDF-8EFB-20D1730A54C4}" presName="rootComposite" presStyleCnt="0"/>
      <dgm:spPr/>
    </dgm:pt>
    <dgm:pt modelId="{B0570240-4C44-4996-A489-0804DC7A8DD5}" type="pres">
      <dgm:prSet presAssocID="{43762079-0055-4CDF-8EFB-20D1730A54C4}" presName="rootText" presStyleLbl="node2" presStyleIdx="2" presStyleCnt="6" custScaleY="154752">
        <dgm:presLayoutVars>
          <dgm:chPref val="3"/>
        </dgm:presLayoutVars>
      </dgm:prSet>
      <dgm:spPr/>
    </dgm:pt>
    <dgm:pt modelId="{43C2BCE0-6A81-405F-A0FE-A6BD08E7210D}" type="pres">
      <dgm:prSet presAssocID="{43762079-0055-4CDF-8EFB-20D1730A54C4}" presName="rootConnector" presStyleLbl="node2" presStyleIdx="2" presStyleCnt="6"/>
      <dgm:spPr/>
    </dgm:pt>
    <dgm:pt modelId="{18B623A1-0B28-48AE-B9B9-9AACA6EF37E0}" type="pres">
      <dgm:prSet presAssocID="{43762079-0055-4CDF-8EFB-20D1730A54C4}" presName="hierChild4" presStyleCnt="0"/>
      <dgm:spPr/>
    </dgm:pt>
    <dgm:pt modelId="{FDB54F7C-0C91-49C2-8818-81BFB2C2A669}" type="pres">
      <dgm:prSet presAssocID="{43762079-0055-4CDF-8EFB-20D1730A54C4}" presName="hierChild5" presStyleCnt="0"/>
      <dgm:spPr/>
    </dgm:pt>
    <dgm:pt modelId="{987F0A4B-A501-4D8A-8630-BA1A17189160}" type="pres">
      <dgm:prSet presAssocID="{6F2BF336-429A-45DA-8429-29F83DB75304}" presName="Name37" presStyleLbl="parChTrans1D2" presStyleIdx="3" presStyleCnt="6"/>
      <dgm:spPr/>
    </dgm:pt>
    <dgm:pt modelId="{B03BFE2F-8FD6-4145-82FE-E61F68D85845}" type="pres">
      <dgm:prSet presAssocID="{BBF26D15-6ED8-44A1-B158-078C089FD27E}" presName="hierRoot2" presStyleCnt="0">
        <dgm:presLayoutVars>
          <dgm:hierBranch val="init"/>
        </dgm:presLayoutVars>
      </dgm:prSet>
      <dgm:spPr/>
    </dgm:pt>
    <dgm:pt modelId="{485F8480-1C99-4BB1-9FCE-0ED7701E62BB}" type="pres">
      <dgm:prSet presAssocID="{BBF26D15-6ED8-44A1-B158-078C089FD27E}" presName="rootComposite" presStyleCnt="0"/>
      <dgm:spPr/>
    </dgm:pt>
    <dgm:pt modelId="{5AB611EE-AFA8-4870-AB1A-04B1ABFA5343}" type="pres">
      <dgm:prSet presAssocID="{BBF26D15-6ED8-44A1-B158-078C089FD27E}" presName="rootText" presStyleLbl="node2" presStyleIdx="3" presStyleCnt="6" custScaleY="154752">
        <dgm:presLayoutVars>
          <dgm:chPref val="3"/>
        </dgm:presLayoutVars>
      </dgm:prSet>
      <dgm:spPr/>
    </dgm:pt>
    <dgm:pt modelId="{45425CB4-CDDC-431C-84D6-FEA83308F4AA}" type="pres">
      <dgm:prSet presAssocID="{BBF26D15-6ED8-44A1-B158-078C089FD27E}" presName="rootConnector" presStyleLbl="node2" presStyleIdx="3" presStyleCnt="6"/>
      <dgm:spPr/>
    </dgm:pt>
    <dgm:pt modelId="{EEDC5A5E-33FD-4751-B844-85548C793B99}" type="pres">
      <dgm:prSet presAssocID="{BBF26D15-6ED8-44A1-B158-078C089FD27E}" presName="hierChild4" presStyleCnt="0"/>
      <dgm:spPr/>
    </dgm:pt>
    <dgm:pt modelId="{88B0996D-979C-49C1-8D3E-9572F350D221}" type="pres">
      <dgm:prSet presAssocID="{BBF26D15-6ED8-44A1-B158-078C089FD27E}" presName="hierChild5" presStyleCnt="0"/>
      <dgm:spPr/>
    </dgm:pt>
    <dgm:pt modelId="{91548DB4-6C77-4F4A-9643-F8F56ABCCDC3}" type="pres">
      <dgm:prSet presAssocID="{D6AFC04B-B477-4F51-91DC-D4DA5ADF983D}" presName="Name37" presStyleLbl="parChTrans1D2" presStyleIdx="4" presStyleCnt="6"/>
      <dgm:spPr/>
    </dgm:pt>
    <dgm:pt modelId="{23109EB3-D44F-446F-AA8B-E5B4671FC9FE}" type="pres">
      <dgm:prSet presAssocID="{F98DE7C8-54B5-43DA-B574-124A78B9E7FD}" presName="hierRoot2" presStyleCnt="0">
        <dgm:presLayoutVars>
          <dgm:hierBranch val="init"/>
        </dgm:presLayoutVars>
      </dgm:prSet>
      <dgm:spPr/>
    </dgm:pt>
    <dgm:pt modelId="{6D266D2D-A882-434F-8308-8F68C2E32881}" type="pres">
      <dgm:prSet presAssocID="{F98DE7C8-54B5-43DA-B574-124A78B9E7FD}" presName="rootComposite" presStyleCnt="0"/>
      <dgm:spPr/>
    </dgm:pt>
    <dgm:pt modelId="{D031B907-5651-47E7-967F-81F69CB2DDD0}" type="pres">
      <dgm:prSet presAssocID="{F98DE7C8-54B5-43DA-B574-124A78B9E7FD}" presName="rootText" presStyleLbl="node2" presStyleIdx="4" presStyleCnt="6" custScaleY="154752">
        <dgm:presLayoutVars>
          <dgm:chPref val="3"/>
        </dgm:presLayoutVars>
      </dgm:prSet>
      <dgm:spPr/>
    </dgm:pt>
    <dgm:pt modelId="{2CA386EE-3500-4AAF-94C6-25ED3288EDB3}" type="pres">
      <dgm:prSet presAssocID="{F98DE7C8-54B5-43DA-B574-124A78B9E7FD}" presName="rootConnector" presStyleLbl="node2" presStyleIdx="4" presStyleCnt="6"/>
      <dgm:spPr/>
    </dgm:pt>
    <dgm:pt modelId="{7BD58953-93F2-42C5-8190-BC1693A960FE}" type="pres">
      <dgm:prSet presAssocID="{F98DE7C8-54B5-43DA-B574-124A78B9E7FD}" presName="hierChild4" presStyleCnt="0"/>
      <dgm:spPr/>
    </dgm:pt>
    <dgm:pt modelId="{78BABD51-14BD-460B-82F0-57A16028DFBA}" type="pres">
      <dgm:prSet presAssocID="{F98DE7C8-54B5-43DA-B574-124A78B9E7FD}" presName="hierChild5" presStyleCnt="0"/>
      <dgm:spPr/>
    </dgm:pt>
    <dgm:pt modelId="{B73A4787-7F2B-4D56-999B-F9E217F90BE9}" type="pres">
      <dgm:prSet presAssocID="{62C42044-CA4C-47AA-B7D6-8F5778E2751F}" presName="Name37" presStyleLbl="parChTrans1D2" presStyleIdx="5" presStyleCnt="6"/>
      <dgm:spPr/>
    </dgm:pt>
    <dgm:pt modelId="{013BAF02-9D14-45D7-B560-AF79E0B7C5B9}" type="pres">
      <dgm:prSet presAssocID="{667AE28C-7DB8-4599-B8DC-658444B337AE}" presName="hierRoot2" presStyleCnt="0">
        <dgm:presLayoutVars>
          <dgm:hierBranch val="init"/>
        </dgm:presLayoutVars>
      </dgm:prSet>
      <dgm:spPr/>
    </dgm:pt>
    <dgm:pt modelId="{4C007CA2-2BAD-46A1-8CC9-28941BF14E45}" type="pres">
      <dgm:prSet presAssocID="{667AE28C-7DB8-4599-B8DC-658444B337AE}" presName="rootComposite" presStyleCnt="0"/>
      <dgm:spPr/>
    </dgm:pt>
    <dgm:pt modelId="{CA9A2701-3604-49EF-94D0-EDCFA5E17025}" type="pres">
      <dgm:prSet presAssocID="{667AE28C-7DB8-4599-B8DC-658444B337AE}" presName="rootText" presStyleLbl="node2" presStyleIdx="5" presStyleCnt="6" custScaleY="154752">
        <dgm:presLayoutVars>
          <dgm:chPref val="3"/>
        </dgm:presLayoutVars>
      </dgm:prSet>
      <dgm:spPr/>
    </dgm:pt>
    <dgm:pt modelId="{36F32F1A-859E-4578-AA25-2B75F37131AE}" type="pres">
      <dgm:prSet presAssocID="{667AE28C-7DB8-4599-B8DC-658444B337AE}" presName="rootConnector" presStyleLbl="node2" presStyleIdx="5" presStyleCnt="6"/>
      <dgm:spPr/>
    </dgm:pt>
    <dgm:pt modelId="{D2316AA4-B9DF-4CE0-9042-6651B5DABEAE}" type="pres">
      <dgm:prSet presAssocID="{667AE28C-7DB8-4599-B8DC-658444B337AE}" presName="hierChild4" presStyleCnt="0"/>
      <dgm:spPr/>
    </dgm:pt>
    <dgm:pt modelId="{371F8796-D6ED-4E69-91BE-103B590293A1}" type="pres">
      <dgm:prSet presAssocID="{667AE28C-7DB8-4599-B8DC-658444B337AE}" presName="hierChild5" presStyleCnt="0"/>
      <dgm:spPr/>
    </dgm:pt>
    <dgm:pt modelId="{F548B33E-9404-48E6-A084-4236E6B82E97}" type="pres">
      <dgm:prSet presAssocID="{5AA92A4D-A259-4908-8DE0-C10003F8326D}" presName="hierChild3" presStyleCnt="0"/>
      <dgm:spPr/>
    </dgm:pt>
  </dgm:ptLst>
  <dgm:cxnLst>
    <dgm:cxn modelId="{2F286404-2658-44C4-A923-C336E52E9C51}" type="presOf" srcId="{BB2192E6-EAF8-4310-A5A1-5CBF52C213D5}" destId="{BF4CFAA4-91ED-45F4-B3CF-7B6B3DE68C6E}" srcOrd="0" destOrd="0" presId="urn:microsoft.com/office/officeart/2005/8/layout/orgChart1"/>
    <dgm:cxn modelId="{86F4C016-105F-447D-B48E-6988152A844F}" type="presOf" srcId="{9C57F47A-CDC0-4718-A4AE-C9FA49BF4EC8}" destId="{ED7F2585-E97B-4F2E-9FF5-CB47B23FFB9A}" srcOrd="0" destOrd="0" presId="urn:microsoft.com/office/officeart/2005/8/layout/orgChart1"/>
    <dgm:cxn modelId="{EBA60720-9054-4534-9EEE-A3004E97CFE5}" srcId="{91FD23E8-6A39-4336-B053-2EB0536DA30D}" destId="{5AA92A4D-A259-4908-8DE0-C10003F8326D}" srcOrd="0" destOrd="0" parTransId="{A333FA17-8D5A-4FAC-9932-6725F1C8586E}" sibTransId="{8894D01D-7CB0-4AFB-A018-5F5429B5D69A}"/>
    <dgm:cxn modelId="{C4484032-5673-4C46-9616-22FDE03C41F3}" type="presOf" srcId="{43762079-0055-4CDF-8EFB-20D1730A54C4}" destId="{B0570240-4C44-4996-A489-0804DC7A8DD5}" srcOrd="0" destOrd="0" presId="urn:microsoft.com/office/officeart/2005/8/layout/orgChart1"/>
    <dgm:cxn modelId="{46E54841-4104-40F4-8663-E3F54EF55569}" type="presOf" srcId="{F98DE7C8-54B5-43DA-B574-124A78B9E7FD}" destId="{2CA386EE-3500-4AAF-94C6-25ED3288EDB3}" srcOrd="1" destOrd="0" presId="urn:microsoft.com/office/officeart/2005/8/layout/orgChart1"/>
    <dgm:cxn modelId="{A66D9568-C417-441A-A2D2-B38EC0B4A368}" type="presOf" srcId="{6F2BF336-429A-45DA-8429-29F83DB75304}" destId="{987F0A4B-A501-4D8A-8630-BA1A17189160}" srcOrd="0" destOrd="0" presId="urn:microsoft.com/office/officeart/2005/8/layout/orgChart1"/>
    <dgm:cxn modelId="{7533476C-711E-44DD-8F4E-475710FA2AC6}" type="presOf" srcId="{667AE28C-7DB8-4599-B8DC-658444B337AE}" destId="{36F32F1A-859E-4578-AA25-2B75F37131AE}" srcOrd="1" destOrd="0" presId="urn:microsoft.com/office/officeart/2005/8/layout/orgChart1"/>
    <dgm:cxn modelId="{BDD2724D-A9F9-492A-9CF5-721B0CFE2B69}" type="presOf" srcId="{F98DE7C8-54B5-43DA-B574-124A78B9E7FD}" destId="{D031B907-5651-47E7-967F-81F69CB2DDD0}" srcOrd="0" destOrd="0" presId="urn:microsoft.com/office/officeart/2005/8/layout/orgChart1"/>
    <dgm:cxn modelId="{0F91BE4F-53F2-46DD-A90C-1F9EC1A028F6}" type="presOf" srcId="{834E35E9-1A8D-485E-A700-2971DC740FB6}" destId="{969F8342-C11F-4BFD-B41C-B3A3AC1736D1}" srcOrd="0" destOrd="0" presId="urn:microsoft.com/office/officeart/2005/8/layout/orgChart1"/>
    <dgm:cxn modelId="{15B2A878-B0E6-40BD-975B-294B57C1BF30}" type="presOf" srcId="{D6AFC04B-B477-4F51-91DC-D4DA5ADF983D}" destId="{91548DB4-6C77-4F4A-9643-F8F56ABCCDC3}" srcOrd="0" destOrd="0" presId="urn:microsoft.com/office/officeart/2005/8/layout/orgChart1"/>
    <dgm:cxn modelId="{F082857B-5420-4CFC-B434-CA1CB5960681}" srcId="{5AA92A4D-A259-4908-8DE0-C10003F8326D}" destId="{BBF26D15-6ED8-44A1-B158-078C089FD27E}" srcOrd="3" destOrd="0" parTransId="{6F2BF336-429A-45DA-8429-29F83DB75304}" sibTransId="{E6AC30BC-6F96-4EF5-9195-6985B313C3FE}"/>
    <dgm:cxn modelId="{7CAC8A7D-E276-4DB7-8B7B-2B73DE25E0E6}" srcId="{5AA92A4D-A259-4908-8DE0-C10003F8326D}" destId="{667AE28C-7DB8-4599-B8DC-658444B337AE}" srcOrd="5" destOrd="0" parTransId="{62C42044-CA4C-47AA-B7D6-8F5778E2751F}" sibTransId="{78B3FAF4-C300-4D2F-B547-AC8C48FE5137}"/>
    <dgm:cxn modelId="{CD14217E-9056-4527-A799-0A9D38C2F41F}" type="presOf" srcId="{62C42044-CA4C-47AA-B7D6-8F5778E2751F}" destId="{B73A4787-7F2B-4D56-999B-F9E217F90BE9}" srcOrd="0" destOrd="0" presId="urn:microsoft.com/office/officeart/2005/8/layout/orgChart1"/>
    <dgm:cxn modelId="{CDAE2686-5009-453C-B5FA-5DE5F46439DB}" srcId="{5AA92A4D-A259-4908-8DE0-C10003F8326D}" destId="{43762079-0055-4CDF-8EFB-20D1730A54C4}" srcOrd="2" destOrd="0" parTransId="{6266565A-1F38-42D7-9E8E-8C5B261DCF36}" sibTransId="{4909EC3F-C59A-46BF-A43E-DF495A0BAC47}"/>
    <dgm:cxn modelId="{5B4A978D-9537-47DF-8926-1CFBD2D5EC23}" type="presOf" srcId="{667AE28C-7DB8-4599-B8DC-658444B337AE}" destId="{CA9A2701-3604-49EF-94D0-EDCFA5E17025}" srcOrd="0" destOrd="0" presId="urn:microsoft.com/office/officeart/2005/8/layout/orgChart1"/>
    <dgm:cxn modelId="{CC755597-9068-46E7-B107-F8E5188101F0}" type="presOf" srcId="{D6AB9953-0837-4063-9286-7330550296AE}" destId="{8C3CE61C-822B-4F5B-B063-75CD0E2794D3}" srcOrd="0" destOrd="0" presId="urn:microsoft.com/office/officeart/2005/8/layout/orgChart1"/>
    <dgm:cxn modelId="{00C1559B-D8CD-4B97-A7BA-B8EF2DD7AD97}" type="presOf" srcId="{91FD23E8-6A39-4336-B053-2EB0536DA30D}" destId="{E6B3E8D6-C6ED-42DC-8726-B8169BE6728F}" srcOrd="0" destOrd="0" presId="urn:microsoft.com/office/officeart/2005/8/layout/orgChart1"/>
    <dgm:cxn modelId="{822391A2-69DD-4453-9C7A-9833C2C9F4CC}" srcId="{5AA92A4D-A259-4908-8DE0-C10003F8326D}" destId="{D6AB9953-0837-4063-9286-7330550296AE}" srcOrd="1" destOrd="0" parTransId="{BB2192E6-EAF8-4310-A5A1-5CBF52C213D5}" sibTransId="{B6025A0E-9E5A-4A96-A306-BD46FEB8E2FC}"/>
    <dgm:cxn modelId="{C87637AC-CCAC-4A89-9B0C-D6FC573B2A54}" type="presOf" srcId="{43762079-0055-4CDF-8EFB-20D1730A54C4}" destId="{43C2BCE0-6A81-405F-A0FE-A6BD08E7210D}" srcOrd="1" destOrd="0" presId="urn:microsoft.com/office/officeart/2005/8/layout/orgChart1"/>
    <dgm:cxn modelId="{A0AC12BD-93BA-4F72-9CD3-6CC1A9BE83F7}" type="presOf" srcId="{BBF26D15-6ED8-44A1-B158-078C089FD27E}" destId="{5AB611EE-AFA8-4870-AB1A-04B1ABFA5343}" srcOrd="0" destOrd="0" presId="urn:microsoft.com/office/officeart/2005/8/layout/orgChart1"/>
    <dgm:cxn modelId="{C95878C8-6FC9-42E8-9072-483EEFC5D633}" type="presOf" srcId="{5AA92A4D-A259-4908-8DE0-C10003F8326D}" destId="{341245AB-F2CD-4B1F-82D5-B18084BAB0A1}" srcOrd="0" destOrd="0" presId="urn:microsoft.com/office/officeart/2005/8/layout/orgChart1"/>
    <dgm:cxn modelId="{51FE9FD3-F38E-402F-9A77-E8F65BDEB1EC}" type="presOf" srcId="{D6AB9953-0837-4063-9286-7330550296AE}" destId="{57650A6B-F921-49DB-91E2-18E0A9EC7555}" srcOrd="1" destOrd="0" presId="urn:microsoft.com/office/officeart/2005/8/layout/orgChart1"/>
    <dgm:cxn modelId="{85C166D5-65FE-4F0F-8594-2C930B89D028}" type="presOf" srcId="{6266565A-1F38-42D7-9E8E-8C5B261DCF36}" destId="{9485546F-A6E6-4F47-B7B2-ACCAC731A83F}" srcOrd="0" destOrd="0" presId="urn:microsoft.com/office/officeart/2005/8/layout/orgChart1"/>
    <dgm:cxn modelId="{682B29E2-7A94-412D-8286-77B17AB6A900}" type="presOf" srcId="{BBF26D15-6ED8-44A1-B158-078C089FD27E}" destId="{45425CB4-CDDC-431C-84D6-FEA83308F4AA}" srcOrd="1" destOrd="0" presId="urn:microsoft.com/office/officeart/2005/8/layout/orgChart1"/>
    <dgm:cxn modelId="{D73B50E5-1B91-4BBF-9C19-75741A5DB29F}" srcId="{5AA92A4D-A259-4908-8DE0-C10003F8326D}" destId="{9C57F47A-CDC0-4718-A4AE-C9FA49BF4EC8}" srcOrd="0" destOrd="0" parTransId="{834E35E9-1A8D-485E-A700-2971DC740FB6}" sibTransId="{ECADBD2C-DE4E-4A13-80DC-39F366E1A0BB}"/>
    <dgm:cxn modelId="{18214CF9-9198-4740-B6B8-FAA6EE37B5ED}" type="presOf" srcId="{9C57F47A-CDC0-4718-A4AE-C9FA49BF4EC8}" destId="{D9BF976C-94B1-449B-B780-F7A040E8CDF8}" srcOrd="1" destOrd="0" presId="urn:microsoft.com/office/officeart/2005/8/layout/orgChart1"/>
    <dgm:cxn modelId="{8BFD77F9-3877-42A4-BE3C-C999B14D64AD}" type="presOf" srcId="{5AA92A4D-A259-4908-8DE0-C10003F8326D}" destId="{F95F2924-48AF-401C-BCBC-29F9A963C331}" srcOrd="1" destOrd="0" presId="urn:microsoft.com/office/officeart/2005/8/layout/orgChart1"/>
    <dgm:cxn modelId="{3883D9FC-060A-450D-B1F5-E257ACBE550B}" srcId="{5AA92A4D-A259-4908-8DE0-C10003F8326D}" destId="{F98DE7C8-54B5-43DA-B574-124A78B9E7FD}" srcOrd="4" destOrd="0" parTransId="{D6AFC04B-B477-4F51-91DC-D4DA5ADF983D}" sibTransId="{C022A237-7A04-4043-AF71-05A43186310C}"/>
    <dgm:cxn modelId="{63F067D7-2F9C-4843-B4AA-9ACBBE86BAA4}" type="presParOf" srcId="{E6B3E8D6-C6ED-42DC-8726-B8169BE6728F}" destId="{BABA5771-2C20-4805-8F3A-328AE40B5DB0}" srcOrd="0" destOrd="0" presId="urn:microsoft.com/office/officeart/2005/8/layout/orgChart1"/>
    <dgm:cxn modelId="{C946D614-25D8-48B2-AE76-67B2563A4A6B}" type="presParOf" srcId="{BABA5771-2C20-4805-8F3A-328AE40B5DB0}" destId="{54FE57A1-23A0-4F6B-B0AF-3A9785AA0C70}" srcOrd="0" destOrd="0" presId="urn:microsoft.com/office/officeart/2005/8/layout/orgChart1"/>
    <dgm:cxn modelId="{30226694-E667-4DEB-BBF3-BA38692CA60C}" type="presParOf" srcId="{54FE57A1-23A0-4F6B-B0AF-3A9785AA0C70}" destId="{341245AB-F2CD-4B1F-82D5-B18084BAB0A1}" srcOrd="0" destOrd="0" presId="urn:microsoft.com/office/officeart/2005/8/layout/orgChart1"/>
    <dgm:cxn modelId="{840FF7FC-4C34-4148-8488-7F4A31EDBF00}" type="presParOf" srcId="{54FE57A1-23A0-4F6B-B0AF-3A9785AA0C70}" destId="{F95F2924-48AF-401C-BCBC-29F9A963C331}" srcOrd="1" destOrd="0" presId="urn:microsoft.com/office/officeart/2005/8/layout/orgChart1"/>
    <dgm:cxn modelId="{839D8759-3BAD-4093-9AD9-0F84A9D915E8}" type="presParOf" srcId="{BABA5771-2C20-4805-8F3A-328AE40B5DB0}" destId="{A95773A8-CD92-4826-8617-0EF60DBD07C2}" srcOrd="1" destOrd="0" presId="urn:microsoft.com/office/officeart/2005/8/layout/orgChart1"/>
    <dgm:cxn modelId="{F914A739-8351-442D-82C7-F4810E441580}" type="presParOf" srcId="{A95773A8-CD92-4826-8617-0EF60DBD07C2}" destId="{969F8342-C11F-4BFD-B41C-B3A3AC1736D1}" srcOrd="0" destOrd="0" presId="urn:microsoft.com/office/officeart/2005/8/layout/orgChart1"/>
    <dgm:cxn modelId="{8663881D-CCA5-42FB-A99F-48AE15218E58}" type="presParOf" srcId="{A95773A8-CD92-4826-8617-0EF60DBD07C2}" destId="{F075829C-70FB-4876-8B3A-F33AFDAA97C0}" srcOrd="1" destOrd="0" presId="urn:microsoft.com/office/officeart/2005/8/layout/orgChart1"/>
    <dgm:cxn modelId="{66D50F69-861A-4FDD-97B3-FCAC1C2B2B9F}" type="presParOf" srcId="{F075829C-70FB-4876-8B3A-F33AFDAA97C0}" destId="{4323926B-A2BC-411E-AF5F-6F361BDA7399}" srcOrd="0" destOrd="0" presId="urn:microsoft.com/office/officeart/2005/8/layout/orgChart1"/>
    <dgm:cxn modelId="{0700C4C4-2E5B-4B08-B831-90A6AED4CF9F}" type="presParOf" srcId="{4323926B-A2BC-411E-AF5F-6F361BDA7399}" destId="{ED7F2585-E97B-4F2E-9FF5-CB47B23FFB9A}" srcOrd="0" destOrd="0" presId="urn:microsoft.com/office/officeart/2005/8/layout/orgChart1"/>
    <dgm:cxn modelId="{C1C5BA07-18F1-405E-8C44-70C732A7E700}" type="presParOf" srcId="{4323926B-A2BC-411E-AF5F-6F361BDA7399}" destId="{D9BF976C-94B1-449B-B780-F7A040E8CDF8}" srcOrd="1" destOrd="0" presId="urn:microsoft.com/office/officeart/2005/8/layout/orgChart1"/>
    <dgm:cxn modelId="{34F3D1D8-DC66-4C6C-B81D-B35A491E006F}" type="presParOf" srcId="{F075829C-70FB-4876-8B3A-F33AFDAA97C0}" destId="{1D6ED36B-5E2C-4F11-9F5C-7B42CFDAF3F2}" srcOrd="1" destOrd="0" presId="urn:microsoft.com/office/officeart/2005/8/layout/orgChart1"/>
    <dgm:cxn modelId="{5DB5014D-569E-41A8-98A3-7FDEBF0FBE05}" type="presParOf" srcId="{F075829C-70FB-4876-8B3A-F33AFDAA97C0}" destId="{E74B1FFB-4121-43EF-A8DB-ADC340709504}" srcOrd="2" destOrd="0" presId="urn:microsoft.com/office/officeart/2005/8/layout/orgChart1"/>
    <dgm:cxn modelId="{B9C6D65A-8202-46AE-99F3-4E87CFB1F433}" type="presParOf" srcId="{A95773A8-CD92-4826-8617-0EF60DBD07C2}" destId="{BF4CFAA4-91ED-45F4-B3CF-7B6B3DE68C6E}" srcOrd="2" destOrd="0" presId="urn:microsoft.com/office/officeart/2005/8/layout/orgChart1"/>
    <dgm:cxn modelId="{41621075-5FEA-4022-BEFE-925F7F13AF24}" type="presParOf" srcId="{A95773A8-CD92-4826-8617-0EF60DBD07C2}" destId="{4A01CFAB-F946-4902-B898-785D6A3A6BCE}" srcOrd="3" destOrd="0" presId="urn:microsoft.com/office/officeart/2005/8/layout/orgChart1"/>
    <dgm:cxn modelId="{AF30B235-C12E-4882-8DB0-3197BF994392}" type="presParOf" srcId="{4A01CFAB-F946-4902-B898-785D6A3A6BCE}" destId="{2DED9A27-87B4-41EF-B2E7-C00D0113D2B8}" srcOrd="0" destOrd="0" presId="urn:microsoft.com/office/officeart/2005/8/layout/orgChart1"/>
    <dgm:cxn modelId="{BBA2FFFA-5700-49C9-8B20-6E0081CA1FE6}" type="presParOf" srcId="{2DED9A27-87B4-41EF-B2E7-C00D0113D2B8}" destId="{8C3CE61C-822B-4F5B-B063-75CD0E2794D3}" srcOrd="0" destOrd="0" presId="urn:microsoft.com/office/officeart/2005/8/layout/orgChart1"/>
    <dgm:cxn modelId="{210CAC32-8688-489D-A6B1-4C4894C0803D}" type="presParOf" srcId="{2DED9A27-87B4-41EF-B2E7-C00D0113D2B8}" destId="{57650A6B-F921-49DB-91E2-18E0A9EC7555}" srcOrd="1" destOrd="0" presId="urn:microsoft.com/office/officeart/2005/8/layout/orgChart1"/>
    <dgm:cxn modelId="{652EB01C-A26A-4A17-91F0-AD4B3B8C1A1C}" type="presParOf" srcId="{4A01CFAB-F946-4902-B898-785D6A3A6BCE}" destId="{FD197D5D-AACE-476C-AEC6-1A041A787AEF}" srcOrd="1" destOrd="0" presId="urn:microsoft.com/office/officeart/2005/8/layout/orgChart1"/>
    <dgm:cxn modelId="{FB23DD10-6206-49AF-B567-30EDB0A72D8A}" type="presParOf" srcId="{4A01CFAB-F946-4902-B898-785D6A3A6BCE}" destId="{4656CFFD-FD0D-4D50-8F8D-4A68F827A3A2}" srcOrd="2" destOrd="0" presId="urn:microsoft.com/office/officeart/2005/8/layout/orgChart1"/>
    <dgm:cxn modelId="{021CF727-B254-4BC4-A3A6-433575E25A1C}" type="presParOf" srcId="{A95773A8-CD92-4826-8617-0EF60DBD07C2}" destId="{9485546F-A6E6-4F47-B7B2-ACCAC731A83F}" srcOrd="4" destOrd="0" presId="urn:microsoft.com/office/officeart/2005/8/layout/orgChart1"/>
    <dgm:cxn modelId="{9407712B-E7D8-4CA5-BF7E-D827C08614AD}" type="presParOf" srcId="{A95773A8-CD92-4826-8617-0EF60DBD07C2}" destId="{05554738-C0A0-4339-B5E2-EA449F7696D5}" srcOrd="5" destOrd="0" presId="urn:microsoft.com/office/officeart/2005/8/layout/orgChart1"/>
    <dgm:cxn modelId="{6E9D6EA5-598C-4769-A613-3167168B98F1}" type="presParOf" srcId="{05554738-C0A0-4339-B5E2-EA449F7696D5}" destId="{85F46068-2471-4E2E-B033-FE92A89F3398}" srcOrd="0" destOrd="0" presId="urn:microsoft.com/office/officeart/2005/8/layout/orgChart1"/>
    <dgm:cxn modelId="{741E550C-0D8F-4A0E-9F58-9637641630AE}" type="presParOf" srcId="{85F46068-2471-4E2E-B033-FE92A89F3398}" destId="{B0570240-4C44-4996-A489-0804DC7A8DD5}" srcOrd="0" destOrd="0" presId="urn:microsoft.com/office/officeart/2005/8/layout/orgChart1"/>
    <dgm:cxn modelId="{B2E4E247-E1E1-4C6B-B648-477ACBA8B0C5}" type="presParOf" srcId="{85F46068-2471-4E2E-B033-FE92A89F3398}" destId="{43C2BCE0-6A81-405F-A0FE-A6BD08E7210D}" srcOrd="1" destOrd="0" presId="urn:microsoft.com/office/officeart/2005/8/layout/orgChart1"/>
    <dgm:cxn modelId="{0B5275DA-9212-41F0-9D33-FFD099197964}" type="presParOf" srcId="{05554738-C0A0-4339-B5E2-EA449F7696D5}" destId="{18B623A1-0B28-48AE-B9B9-9AACA6EF37E0}" srcOrd="1" destOrd="0" presId="urn:microsoft.com/office/officeart/2005/8/layout/orgChart1"/>
    <dgm:cxn modelId="{4B5DCEBC-E605-46BA-815B-F3C7685C72DB}" type="presParOf" srcId="{05554738-C0A0-4339-B5E2-EA449F7696D5}" destId="{FDB54F7C-0C91-49C2-8818-81BFB2C2A669}" srcOrd="2" destOrd="0" presId="urn:microsoft.com/office/officeart/2005/8/layout/orgChart1"/>
    <dgm:cxn modelId="{B35303AB-550B-43CA-9023-76FB906693CF}" type="presParOf" srcId="{A95773A8-CD92-4826-8617-0EF60DBD07C2}" destId="{987F0A4B-A501-4D8A-8630-BA1A17189160}" srcOrd="6" destOrd="0" presId="urn:microsoft.com/office/officeart/2005/8/layout/orgChart1"/>
    <dgm:cxn modelId="{A563AC41-DCB2-4E8C-AEBE-7DF66E4CDBFE}" type="presParOf" srcId="{A95773A8-CD92-4826-8617-0EF60DBD07C2}" destId="{B03BFE2F-8FD6-4145-82FE-E61F68D85845}" srcOrd="7" destOrd="0" presId="urn:microsoft.com/office/officeart/2005/8/layout/orgChart1"/>
    <dgm:cxn modelId="{624CCD31-94BC-48FE-9439-31216619BF8D}" type="presParOf" srcId="{B03BFE2F-8FD6-4145-82FE-E61F68D85845}" destId="{485F8480-1C99-4BB1-9FCE-0ED7701E62BB}" srcOrd="0" destOrd="0" presId="urn:microsoft.com/office/officeart/2005/8/layout/orgChart1"/>
    <dgm:cxn modelId="{6EDC983E-BE8C-409F-BFAB-BEB593A17566}" type="presParOf" srcId="{485F8480-1C99-4BB1-9FCE-0ED7701E62BB}" destId="{5AB611EE-AFA8-4870-AB1A-04B1ABFA5343}" srcOrd="0" destOrd="0" presId="urn:microsoft.com/office/officeart/2005/8/layout/orgChart1"/>
    <dgm:cxn modelId="{C39ADC6E-134A-4C08-A135-1C0DFA13C81A}" type="presParOf" srcId="{485F8480-1C99-4BB1-9FCE-0ED7701E62BB}" destId="{45425CB4-CDDC-431C-84D6-FEA83308F4AA}" srcOrd="1" destOrd="0" presId="urn:microsoft.com/office/officeart/2005/8/layout/orgChart1"/>
    <dgm:cxn modelId="{32F3AA38-2652-4A8F-91E1-9FCB68B87D4E}" type="presParOf" srcId="{B03BFE2F-8FD6-4145-82FE-E61F68D85845}" destId="{EEDC5A5E-33FD-4751-B844-85548C793B99}" srcOrd="1" destOrd="0" presId="urn:microsoft.com/office/officeart/2005/8/layout/orgChart1"/>
    <dgm:cxn modelId="{0995213F-0BC6-4ED3-B616-A37CF6604E77}" type="presParOf" srcId="{B03BFE2F-8FD6-4145-82FE-E61F68D85845}" destId="{88B0996D-979C-49C1-8D3E-9572F350D221}" srcOrd="2" destOrd="0" presId="urn:microsoft.com/office/officeart/2005/8/layout/orgChart1"/>
    <dgm:cxn modelId="{5817A995-A39A-411B-955D-6C4CDB3806BB}" type="presParOf" srcId="{A95773A8-CD92-4826-8617-0EF60DBD07C2}" destId="{91548DB4-6C77-4F4A-9643-F8F56ABCCDC3}" srcOrd="8" destOrd="0" presId="urn:microsoft.com/office/officeart/2005/8/layout/orgChart1"/>
    <dgm:cxn modelId="{82AB3436-B45B-4ACF-953E-6E139AB6B10C}" type="presParOf" srcId="{A95773A8-CD92-4826-8617-0EF60DBD07C2}" destId="{23109EB3-D44F-446F-AA8B-E5B4671FC9FE}" srcOrd="9" destOrd="0" presId="urn:microsoft.com/office/officeart/2005/8/layout/orgChart1"/>
    <dgm:cxn modelId="{697C9F80-7C19-4BDF-825D-A0AE4BCAD5E9}" type="presParOf" srcId="{23109EB3-D44F-446F-AA8B-E5B4671FC9FE}" destId="{6D266D2D-A882-434F-8308-8F68C2E32881}" srcOrd="0" destOrd="0" presId="urn:microsoft.com/office/officeart/2005/8/layout/orgChart1"/>
    <dgm:cxn modelId="{6F4A36EB-3B74-4FFF-9256-2DE445A8F044}" type="presParOf" srcId="{6D266D2D-A882-434F-8308-8F68C2E32881}" destId="{D031B907-5651-47E7-967F-81F69CB2DDD0}" srcOrd="0" destOrd="0" presId="urn:microsoft.com/office/officeart/2005/8/layout/orgChart1"/>
    <dgm:cxn modelId="{2E05189E-4756-4BBD-8DCA-B6CDDD134A17}" type="presParOf" srcId="{6D266D2D-A882-434F-8308-8F68C2E32881}" destId="{2CA386EE-3500-4AAF-94C6-25ED3288EDB3}" srcOrd="1" destOrd="0" presId="urn:microsoft.com/office/officeart/2005/8/layout/orgChart1"/>
    <dgm:cxn modelId="{CFFEF299-8C7C-47CA-BF2D-BC99E49F7875}" type="presParOf" srcId="{23109EB3-D44F-446F-AA8B-E5B4671FC9FE}" destId="{7BD58953-93F2-42C5-8190-BC1693A960FE}" srcOrd="1" destOrd="0" presId="urn:microsoft.com/office/officeart/2005/8/layout/orgChart1"/>
    <dgm:cxn modelId="{A3C61F54-4CCE-4E92-A01A-7966924FBFA0}" type="presParOf" srcId="{23109EB3-D44F-446F-AA8B-E5B4671FC9FE}" destId="{78BABD51-14BD-460B-82F0-57A16028DFBA}" srcOrd="2" destOrd="0" presId="urn:microsoft.com/office/officeart/2005/8/layout/orgChart1"/>
    <dgm:cxn modelId="{1039B2A0-4D56-4DF4-A201-AB318425F444}" type="presParOf" srcId="{A95773A8-CD92-4826-8617-0EF60DBD07C2}" destId="{B73A4787-7F2B-4D56-999B-F9E217F90BE9}" srcOrd="10" destOrd="0" presId="urn:microsoft.com/office/officeart/2005/8/layout/orgChart1"/>
    <dgm:cxn modelId="{C9B4357A-1B66-4715-B5C1-C86A14814AE3}" type="presParOf" srcId="{A95773A8-CD92-4826-8617-0EF60DBD07C2}" destId="{013BAF02-9D14-45D7-B560-AF79E0B7C5B9}" srcOrd="11" destOrd="0" presId="urn:microsoft.com/office/officeart/2005/8/layout/orgChart1"/>
    <dgm:cxn modelId="{904423A3-AEED-4B90-98B0-2A7ADB294346}" type="presParOf" srcId="{013BAF02-9D14-45D7-B560-AF79E0B7C5B9}" destId="{4C007CA2-2BAD-46A1-8CC9-28941BF14E45}" srcOrd="0" destOrd="0" presId="urn:microsoft.com/office/officeart/2005/8/layout/orgChart1"/>
    <dgm:cxn modelId="{EE86CDD3-D064-47AC-B985-E0A75698CEC9}" type="presParOf" srcId="{4C007CA2-2BAD-46A1-8CC9-28941BF14E45}" destId="{CA9A2701-3604-49EF-94D0-EDCFA5E17025}" srcOrd="0" destOrd="0" presId="urn:microsoft.com/office/officeart/2005/8/layout/orgChart1"/>
    <dgm:cxn modelId="{FAB3CCEB-9495-4183-AF83-E79E8657C09D}" type="presParOf" srcId="{4C007CA2-2BAD-46A1-8CC9-28941BF14E45}" destId="{36F32F1A-859E-4578-AA25-2B75F37131AE}" srcOrd="1" destOrd="0" presId="urn:microsoft.com/office/officeart/2005/8/layout/orgChart1"/>
    <dgm:cxn modelId="{F2852FE3-BD52-4030-9556-15B3B1B0E9BB}" type="presParOf" srcId="{013BAF02-9D14-45D7-B560-AF79E0B7C5B9}" destId="{D2316AA4-B9DF-4CE0-9042-6651B5DABEAE}" srcOrd="1" destOrd="0" presId="urn:microsoft.com/office/officeart/2005/8/layout/orgChart1"/>
    <dgm:cxn modelId="{13026947-EA56-4EE6-8F46-1093E6F47ED1}" type="presParOf" srcId="{013BAF02-9D14-45D7-B560-AF79E0B7C5B9}" destId="{371F8796-D6ED-4E69-91BE-103B590293A1}" srcOrd="2" destOrd="0" presId="urn:microsoft.com/office/officeart/2005/8/layout/orgChart1"/>
    <dgm:cxn modelId="{2460CF41-5274-4DC5-8D51-C03BF4381A60}" type="presParOf" srcId="{BABA5771-2C20-4805-8F3A-328AE40B5DB0}" destId="{F548B33E-9404-48E6-A084-4236E6B82E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5E20-51FA-4EFE-85A7-44075F1646FB}">
      <dsp:nvSpPr>
        <dsp:cNvPr id="0" name=""/>
        <dsp:cNvSpPr/>
      </dsp:nvSpPr>
      <dsp:spPr>
        <a:xfrm>
          <a:off x="0" y="0"/>
          <a:ext cx="3374650" cy="1141920"/>
        </a:xfrm>
        <a:prstGeom prst="roundRect">
          <a:avLst/>
        </a:prstGeom>
        <a:gradFill rotWithShape="0">
          <a:gsLst>
            <a:gs pos="0">
              <a:srgbClr val="FFFFFF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FFFFFF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FFFFFF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FFFFFF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solidFill>
            <a:schemeClr val="bg2">
              <a:lumMod val="50000"/>
            </a:schemeClr>
          </a:solidFill>
        </a:ln>
        <a:effectLst>
          <a:outerShdw blurRad="57150" dist="38100" dir="5400000" algn="ctr" rotWithShape="0">
            <a:srgbClr val="FFFFFF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Uredba (EZ) 785/2004 </a:t>
          </a:r>
          <a:r>
            <a:rPr lang="hr-HR" sz="1600" b="0" kern="1200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o zahtjevima za zračne prijevoznike i operatore zrakoplova u vezi s osiguranjem</a:t>
          </a:r>
        </a:p>
      </dsp:txBody>
      <dsp:txXfrm>
        <a:off x="55744" y="55744"/>
        <a:ext cx="326316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F4F92-7A14-419F-A19B-61294A9C792F}">
      <dsp:nvSpPr>
        <dsp:cNvPr id="0" name=""/>
        <dsp:cNvSpPr/>
      </dsp:nvSpPr>
      <dsp:spPr>
        <a:xfrm>
          <a:off x="0" y="0"/>
          <a:ext cx="2867253" cy="1232947"/>
        </a:xfrm>
        <a:prstGeom prst="roundRect">
          <a:avLst/>
        </a:prstGeom>
        <a:gradFill rotWithShape="0">
          <a:gsLst>
            <a:gs pos="0">
              <a:srgbClr val="FFFFFF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FFFFFF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FFFFFF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FFFFFF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solidFill>
            <a:schemeClr val="bg2">
              <a:lumMod val="50000"/>
            </a:schemeClr>
          </a:solidFill>
        </a:ln>
        <a:effectLst>
          <a:outerShdw blurRad="57150" dist="38100" dir="5400000" algn="ctr" rotWithShape="0">
            <a:srgbClr val="FFFFFF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Zakon o obveznim osiguranjima u prometu </a:t>
          </a:r>
          <a:r>
            <a:rPr lang="hr-HR" sz="1600" b="0" kern="1200" dirty="0">
              <a:solidFill>
                <a:srgbClr val="000000"/>
              </a:solidFill>
              <a:latin typeface="+mn-lt"/>
              <a:ea typeface="+mn-ea"/>
              <a:cs typeface="Times New Roman"/>
            </a:rPr>
            <a:t>(NN 151/05, 36(09, 75/09, 76/13, 152/2014)</a:t>
          </a:r>
        </a:p>
      </dsp:txBody>
      <dsp:txXfrm>
        <a:off x="60188" y="60188"/>
        <a:ext cx="2746877" cy="1112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027D4-10F0-46FA-A8B7-948409C97763}">
      <dsp:nvSpPr>
        <dsp:cNvPr id="0" name=""/>
        <dsp:cNvSpPr/>
      </dsp:nvSpPr>
      <dsp:spPr>
        <a:xfrm>
          <a:off x="0" y="0"/>
          <a:ext cx="5943600" cy="165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PUTNICI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250 000 SDR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100 000 SDR </a:t>
          </a:r>
          <a:r>
            <a:rPr lang="hr-HR" sz="2000" kern="1200" dirty="0">
              <a:latin typeface="+mn-lt"/>
            </a:rPr>
            <a:t>(nekomercijalne operacije i MTOM do 2700kg)</a:t>
          </a:r>
          <a:endParaRPr lang="en-US" sz="2000" kern="1200" dirty="0">
            <a:latin typeface="+mn-lt"/>
          </a:endParaRPr>
        </a:p>
      </dsp:txBody>
      <dsp:txXfrm>
        <a:off x="1354613" y="0"/>
        <a:ext cx="4588986" cy="1658937"/>
      </dsp:txXfrm>
    </dsp:sp>
    <dsp:sp modelId="{909F06A2-1FEE-4A61-8369-A8223F2FFB57}">
      <dsp:nvSpPr>
        <dsp:cNvPr id="0" name=""/>
        <dsp:cNvSpPr/>
      </dsp:nvSpPr>
      <dsp:spPr>
        <a:xfrm>
          <a:off x="165893" y="165893"/>
          <a:ext cx="1188720" cy="1327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E76AE-AE86-43FF-A80B-D6B988803288}">
      <dsp:nvSpPr>
        <dsp:cNvPr id="0" name=""/>
        <dsp:cNvSpPr/>
      </dsp:nvSpPr>
      <dsp:spPr>
        <a:xfrm>
          <a:off x="0" y="1824831"/>
          <a:ext cx="5943600" cy="165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PRTLJAGA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1 131 SDR po putniku </a:t>
          </a:r>
          <a:r>
            <a:rPr lang="hr-HR" sz="2000" kern="1200" dirty="0">
              <a:latin typeface="+mn-lt"/>
            </a:rPr>
            <a:t>(komercijalne operacije)</a:t>
          </a:r>
          <a:endParaRPr lang="en-US" sz="2000" kern="1200" dirty="0">
            <a:latin typeface="+mn-lt"/>
          </a:endParaRPr>
        </a:p>
      </dsp:txBody>
      <dsp:txXfrm>
        <a:off x="1354613" y="1824831"/>
        <a:ext cx="4588986" cy="1658937"/>
      </dsp:txXfrm>
    </dsp:sp>
    <dsp:sp modelId="{88861E3C-3F34-4404-8107-97B0E157F48B}">
      <dsp:nvSpPr>
        <dsp:cNvPr id="0" name=""/>
        <dsp:cNvSpPr/>
      </dsp:nvSpPr>
      <dsp:spPr>
        <a:xfrm>
          <a:off x="93322" y="1906052"/>
          <a:ext cx="1188720" cy="1327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BC520-95A9-4ACF-AA7A-45D407470EB3}">
      <dsp:nvSpPr>
        <dsp:cNvPr id="0" name=""/>
        <dsp:cNvSpPr/>
      </dsp:nvSpPr>
      <dsp:spPr>
        <a:xfrm>
          <a:off x="0" y="3649662"/>
          <a:ext cx="5943600" cy="1658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TERET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19 SDR po kilogramu (komercijalne operacije)</a:t>
          </a:r>
          <a:endParaRPr lang="en-US" sz="2000" kern="1200" dirty="0"/>
        </a:p>
      </dsp:txBody>
      <dsp:txXfrm>
        <a:off x="1354613" y="3649662"/>
        <a:ext cx="4588986" cy="1658937"/>
      </dsp:txXfrm>
    </dsp:sp>
    <dsp:sp modelId="{43A778B0-6491-4D23-9B67-6FDF9A323023}">
      <dsp:nvSpPr>
        <dsp:cNvPr id="0" name=""/>
        <dsp:cNvSpPr/>
      </dsp:nvSpPr>
      <dsp:spPr>
        <a:xfrm>
          <a:off x="165893" y="3815556"/>
          <a:ext cx="1188720" cy="13271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8FB7F-A8A9-42F5-980F-E0DAEC627433}">
      <dsp:nvSpPr>
        <dsp:cNvPr id="0" name=""/>
        <dsp:cNvSpPr/>
      </dsp:nvSpPr>
      <dsp:spPr>
        <a:xfrm rot="5400000">
          <a:off x="3357336" y="-1043970"/>
          <a:ext cx="1368623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Zračni prijevoznik / operator koji je pravna osoba ili trgovac pojedinac</a:t>
          </a:r>
        </a:p>
      </dsp:txBody>
      <dsp:txXfrm rot="-5400000">
        <a:off x="2139696" y="240481"/>
        <a:ext cx="3737093" cy="1235001"/>
      </dsp:txXfrm>
    </dsp:sp>
    <dsp:sp modelId="{9C1B8EAE-D99E-49A0-ACE6-0886466AE0C4}">
      <dsp:nvSpPr>
        <dsp:cNvPr id="0" name=""/>
        <dsp:cNvSpPr/>
      </dsp:nvSpPr>
      <dsp:spPr>
        <a:xfrm>
          <a:off x="0" y="2592"/>
          <a:ext cx="2139696" cy="171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20 000 -200 000 kuna</a:t>
          </a:r>
          <a:endParaRPr lang="en-US" sz="2800" kern="1200" dirty="0"/>
        </a:p>
      </dsp:txBody>
      <dsp:txXfrm>
        <a:off x="83513" y="86105"/>
        <a:ext cx="1972670" cy="1543753"/>
      </dsp:txXfrm>
    </dsp:sp>
    <dsp:sp modelId="{C9030409-357D-475B-817C-7B1F602F73AC}">
      <dsp:nvSpPr>
        <dsp:cNvPr id="0" name=""/>
        <dsp:cNvSpPr/>
      </dsp:nvSpPr>
      <dsp:spPr>
        <a:xfrm rot="5400000">
          <a:off x="3357336" y="752347"/>
          <a:ext cx="1368623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latin typeface="+mn-lt"/>
            </a:rPr>
            <a:t>Operator zrakoplova koji je fizička osoba u nekomercijalnom letu </a:t>
          </a:r>
          <a:endParaRPr lang="en-US" sz="2000" kern="1200" dirty="0"/>
        </a:p>
      </dsp:txBody>
      <dsp:txXfrm rot="-5400000">
        <a:off x="2139696" y="2036799"/>
        <a:ext cx="3737093" cy="1235001"/>
      </dsp:txXfrm>
    </dsp:sp>
    <dsp:sp modelId="{F7BAADCD-8C24-4594-89DB-3F529B26815B}">
      <dsp:nvSpPr>
        <dsp:cNvPr id="0" name=""/>
        <dsp:cNvSpPr/>
      </dsp:nvSpPr>
      <dsp:spPr>
        <a:xfrm>
          <a:off x="0" y="1798910"/>
          <a:ext cx="2139696" cy="171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5 000 -   10 000 kuna</a:t>
          </a:r>
          <a:endParaRPr lang="en-US" sz="2800" kern="1200" dirty="0"/>
        </a:p>
      </dsp:txBody>
      <dsp:txXfrm>
        <a:off x="83513" y="1882423"/>
        <a:ext cx="1972670" cy="1543753"/>
      </dsp:txXfrm>
    </dsp:sp>
    <dsp:sp modelId="{1C4670A8-073B-4C6B-8E5E-8EE281CD388E}">
      <dsp:nvSpPr>
        <dsp:cNvPr id="0" name=""/>
        <dsp:cNvSpPr/>
      </dsp:nvSpPr>
      <dsp:spPr>
        <a:xfrm rot="5400000">
          <a:off x="3357336" y="2548666"/>
          <a:ext cx="1368623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latin typeface="+mn-lt"/>
            </a:rPr>
            <a:t>Odgovorna osoba / zapovjednik zrakoplova</a:t>
          </a:r>
          <a:endParaRPr lang="en-US" sz="2000" kern="1200" dirty="0"/>
        </a:p>
      </dsp:txBody>
      <dsp:txXfrm rot="-5400000">
        <a:off x="2139696" y="3833118"/>
        <a:ext cx="3737093" cy="1235001"/>
      </dsp:txXfrm>
    </dsp:sp>
    <dsp:sp modelId="{99969196-E041-4145-BF2E-257298BAD6D9}">
      <dsp:nvSpPr>
        <dsp:cNvPr id="0" name=""/>
        <dsp:cNvSpPr/>
      </dsp:nvSpPr>
      <dsp:spPr>
        <a:xfrm>
          <a:off x="0" y="3595228"/>
          <a:ext cx="2139696" cy="171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3 000 –   10 000 kuna</a:t>
          </a:r>
          <a:endParaRPr lang="en-US" sz="2800" kern="1200" dirty="0"/>
        </a:p>
      </dsp:txBody>
      <dsp:txXfrm>
        <a:off x="83513" y="3678741"/>
        <a:ext cx="1972670" cy="1543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787-7F2B-4D56-999B-F9E217F90BE9}">
      <dsp:nvSpPr>
        <dsp:cNvPr id="0" name=""/>
        <dsp:cNvSpPr/>
      </dsp:nvSpPr>
      <dsp:spPr>
        <a:xfrm>
          <a:off x="4064000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3485337" y="120978"/>
              </a:lnTo>
              <a:lnTo>
                <a:pt x="348533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48DB4-6C77-4F4A-9643-F8F56ABCCDC3}">
      <dsp:nvSpPr>
        <dsp:cNvPr id="0" name=""/>
        <dsp:cNvSpPr/>
      </dsp:nvSpPr>
      <dsp:spPr>
        <a:xfrm>
          <a:off x="4064000" y="1231918"/>
          <a:ext cx="2087273" cy="263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2091202" y="120978"/>
              </a:lnTo>
              <a:lnTo>
                <a:pt x="2091202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F0A4B-A501-4D8A-8630-BA1A17189160}">
      <dsp:nvSpPr>
        <dsp:cNvPr id="0" name=""/>
        <dsp:cNvSpPr/>
      </dsp:nvSpPr>
      <dsp:spPr>
        <a:xfrm>
          <a:off x="4064000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697067" y="120978"/>
              </a:lnTo>
              <a:lnTo>
                <a:pt x="69706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5546F-A6E6-4F47-B7B2-ACCAC731A83F}">
      <dsp:nvSpPr>
        <dsp:cNvPr id="0" name=""/>
        <dsp:cNvSpPr/>
      </dsp:nvSpPr>
      <dsp:spPr>
        <a:xfrm>
          <a:off x="3366932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697067" y="0"/>
              </a:moveTo>
              <a:lnTo>
                <a:pt x="69706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CFAA4-91ED-45F4-B3CF-7B6B3DE68C6E}">
      <dsp:nvSpPr>
        <dsp:cNvPr id="0" name=""/>
        <dsp:cNvSpPr/>
      </dsp:nvSpPr>
      <dsp:spPr>
        <a:xfrm>
          <a:off x="1972797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2091202" y="0"/>
              </a:moveTo>
              <a:lnTo>
                <a:pt x="2091202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8342-C11F-4BFD-B41C-B3A3AC1736D1}">
      <dsp:nvSpPr>
        <dsp:cNvPr id="0" name=""/>
        <dsp:cNvSpPr/>
      </dsp:nvSpPr>
      <dsp:spPr>
        <a:xfrm>
          <a:off x="578662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3485337" y="0"/>
              </a:moveTo>
              <a:lnTo>
                <a:pt x="348533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245AB-F2CD-4B1F-82D5-B18084BAB0A1}">
      <dsp:nvSpPr>
        <dsp:cNvPr id="0" name=""/>
        <dsp:cNvSpPr/>
      </dsp:nvSpPr>
      <dsp:spPr>
        <a:xfrm>
          <a:off x="3015431" y="393784"/>
          <a:ext cx="2097136" cy="838134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Uredba 216/2008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(Basic Regulation)</a:t>
          </a:r>
          <a:endParaRPr 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3015431" y="393784"/>
        <a:ext cx="2097136" cy="838134"/>
      </dsp:txXfrm>
    </dsp:sp>
    <dsp:sp modelId="{ED7F2585-E97B-4F2E-9FF5-CB47B23FFB9A}">
      <dsp:nvSpPr>
        <dsp:cNvPr id="0" name=""/>
        <dsp:cNvSpPr/>
      </dsp:nvSpPr>
      <dsp:spPr>
        <a:xfrm>
          <a:off x="257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PLOVIDBENOST ZRAKOPLOVA</a:t>
          </a:r>
          <a:endParaRPr lang="en-US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2573" y="1473875"/>
        <a:ext cx="1152177" cy="891509"/>
      </dsp:txXfrm>
    </dsp:sp>
    <dsp:sp modelId="{8C3CE61C-822B-4F5B-B063-75CD0E2794D3}">
      <dsp:nvSpPr>
        <dsp:cNvPr id="0" name=""/>
        <dsp:cNvSpPr/>
      </dsp:nvSpPr>
      <dsp:spPr>
        <a:xfrm>
          <a:off x="1396708" y="1473875"/>
          <a:ext cx="1152177" cy="913267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LICENCIRANJE OSOBLJA</a:t>
          </a:r>
          <a:endParaRPr lang="en-US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1396708" y="1473875"/>
        <a:ext cx="1152177" cy="913267"/>
      </dsp:txXfrm>
    </dsp:sp>
    <dsp:sp modelId="{B0570240-4C44-4996-A489-0804DC7A8DD5}">
      <dsp:nvSpPr>
        <dsp:cNvPr id="0" name=""/>
        <dsp:cNvSpPr/>
      </dsp:nvSpPr>
      <dsp:spPr>
        <a:xfrm>
          <a:off x="279084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LETAČKE OPERACIJE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2790843" y="1473875"/>
        <a:ext cx="1152177" cy="891509"/>
      </dsp:txXfrm>
    </dsp:sp>
    <dsp:sp modelId="{5AB611EE-AFA8-4870-AB1A-04B1ABFA5343}">
      <dsp:nvSpPr>
        <dsp:cNvPr id="0" name=""/>
        <dsp:cNvSpPr/>
      </dsp:nvSpPr>
      <dsp:spPr>
        <a:xfrm>
          <a:off x="4184978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USLUGE U ZRAČNOJ PLOVIDBI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4184978" y="1473875"/>
        <a:ext cx="1152177" cy="891509"/>
      </dsp:txXfrm>
    </dsp:sp>
    <dsp:sp modelId="{D031B907-5651-47E7-967F-81F69CB2DDD0}">
      <dsp:nvSpPr>
        <dsp:cNvPr id="0" name=""/>
        <dsp:cNvSpPr/>
      </dsp:nvSpPr>
      <dsp:spPr>
        <a:xfrm>
          <a:off x="5575184" y="1494937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AERODROMI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(GH)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5575184" y="1494937"/>
        <a:ext cx="1152177" cy="891509"/>
      </dsp:txXfrm>
    </dsp:sp>
    <dsp:sp modelId="{CA9A2701-3604-49EF-94D0-EDCFA5E17025}">
      <dsp:nvSpPr>
        <dsp:cNvPr id="0" name=""/>
        <dsp:cNvSpPr/>
      </dsp:nvSpPr>
      <dsp:spPr>
        <a:xfrm>
          <a:off x="6973248" y="1473875"/>
          <a:ext cx="1152177" cy="891509"/>
        </a:xfrm>
        <a:prstGeom prst="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BESPILOTNI ZRAKOPLOVI</a:t>
          </a:r>
          <a:endParaRPr lang="en-U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6973248" y="1473875"/>
        <a:ext cx="1152177" cy="891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4787-7F2B-4D56-999B-F9E217F90BE9}">
      <dsp:nvSpPr>
        <dsp:cNvPr id="0" name=""/>
        <dsp:cNvSpPr/>
      </dsp:nvSpPr>
      <dsp:spPr>
        <a:xfrm>
          <a:off x="4064000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3485337" y="120978"/>
              </a:lnTo>
              <a:lnTo>
                <a:pt x="348533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48DB4-6C77-4F4A-9643-F8F56ABCCDC3}">
      <dsp:nvSpPr>
        <dsp:cNvPr id="0" name=""/>
        <dsp:cNvSpPr/>
      </dsp:nvSpPr>
      <dsp:spPr>
        <a:xfrm>
          <a:off x="4064000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2091202" y="120978"/>
              </a:lnTo>
              <a:lnTo>
                <a:pt x="2091202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F0A4B-A501-4D8A-8630-BA1A17189160}">
      <dsp:nvSpPr>
        <dsp:cNvPr id="0" name=""/>
        <dsp:cNvSpPr/>
      </dsp:nvSpPr>
      <dsp:spPr>
        <a:xfrm>
          <a:off x="4064000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78"/>
              </a:lnTo>
              <a:lnTo>
                <a:pt x="697067" y="120978"/>
              </a:lnTo>
              <a:lnTo>
                <a:pt x="697067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5546F-A6E6-4F47-B7B2-ACCAC731A83F}">
      <dsp:nvSpPr>
        <dsp:cNvPr id="0" name=""/>
        <dsp:cNvSpPr/>
      </dsp:nvSpPr>
      <dsp:spPr>
        <a:xfrm>
          <a:off x="3366932" y="1231918"/>
          <a:ext cx="697067" cy="241957"/>
        </a:xfrm>
        <a:custGeom>
          <a:avLst/>
          <a:gdLst/>
          <a:ahLst/>
          <a:cxnLst/>
          <a:rect l="0" t="0" r="0" b="0"/>
          <a:pathLst>
            <a:path>
              <a:moveTo>
                <a:pt x="697067" y="0"/>
              </a:moveTo>
              <a:lnTo>
                <a:pt x="69706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CFAA4-91ED-45F4-B3CF-7B6B3DE68C6E}">
      <dsp:nvSpPr>
        <dsp:cNvPr id="0" name=""/>
        <dsp:cNvSpPr/>
      </dsp:nvSpPr>
      <dsp:spPr>
        <a:xfrm>
          <a:off x="1972797" y="1231918"/>
          <a:ext cx="2091202" cy="241957"/>
        </a:xfrm>
        <a:custGeom>
          <a:avLst/>
          <a:gdLst/>
          <a:ahLst/>
          <a:cxnLst/>
          <a:rect l="0" t="0" r="0" b="0"/>
          <a:pathLst>
            <a:path>
              <a:moveTo>
                <a:pt x="2091202" y="0"/>
              </a:moveTo>
              <a:lnTo>
                <a:pt x="2091202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8342-C11F-4BFD-B41C-B3A3AC1736D1}">
      <dsp:nvSpPr>
        <dsp:cNvPr id="0" name=""/>
        <dsp:cNvSpPr/>
      </dsp:nvSpPr>
      <dsp:spPr>
        <a:xfrm>
          <a:off x="578662" y="1231918"/>
          <a:ext cx="3485337" cy="241957"/>
        </a:xfrm>
        <a:custGeom>
          <a:avLst/>
          <a:gdLst/>
          <a:ahLst/>
          <a:cxnLst/>
          <a:rect l="0" t="0" r="0" b="0"/>
          <a:pathLst>
            <a:path>
              <a:moveTo>
                <a:pt x="3485337" y="0"/>
              </a:moveTo>
              <a:lnTo>
                <a:pt x="3485337" y="120978"/>
              </a:lnTo>
              <a:lnTo>
                <a:pt x="0" y="120978"/>
              </a:lnTo>
              <a:lnTo>
                <a:pt x="0" y="241957"/>
              </a:lnTo>
            </a:path>
          </a:pathLst>
        </a:custGeom>
        <a:noFill/>
        <a:ln w="25400" cap="flat" cmpd="sng" algn="ctr">
          <a:solidFill>
            <a:srgbClr val="3333C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245AB-F2CD-4B1F-82D5-B18084BAB0A1}">
      <dsp:nvSpPr>
        <dsp:cNvPr id="0" name=""/>
        <dsp:cNvSpPr/>
      </dsp:nvSpPr>
      <dsp:spPr>
        <a:xfrm>
          <a:off x="3015431" y="393784"/>
          <a:ext cx="2097136" cy="838134"/>
        </a:xfrm>
        <a:prstGeom prst="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Uredba 216/2008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(Basic Regulation)</a:t>
          </a:r>
          <a:endParaRPr 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Times New Roman"/>
          </a:endParaRPr>
        </a:p>
      </dsp:txBody>
      <dsp:txXfrm>
        <a:off x="3015431" y="393784"/>
        <a:ext cx="2097136" cy="838134"/>
      </dsp:txXfrm>
    </dsp:sp>
    <dsp:sp modelId="{ED7F2585-E97B-4F2E-9FF5-CB47B23FFB9A}">
      <dsp:nvSpPr>
        <dsp:cNvPr id="0" name=""/>
        <dsp:cNvSpPr/>
      </dsp:nvSpPr>
      <dsp:spPr>
        <a:xfrm>
          <a:off x="257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PLOVIDBENOST ZRAKOPLOVA</a:t>
          </a:r>
          <a:endParaRPr lang="en-US" sz="1200" b="1" kern="1200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sp:txBody>
      <dsp:txXfrm>
        <a:off x="2573" y="1473875"/>
        <a:ext cx="1152177" cy="891509"/>
      </dsp:txXfrm>
    </dsp:sp>
    <dsp:sp modelId="{8C3CE61C-822B-4F5B-B063-75CD0E2794D3}">
      <dsp:nvSpPr>
        <dsp:cNvPr id="0" name=""/>
        <dsp:cNvSpPr/>
      </dsp:nvSpPr>
      <dsp:spPr>
        <a:xfrm>
          <a:off x="1396708" y="1473875"/>
          <a:ext cx="1152177" cy="913267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LICENCIRANJE OSOBLJA</a:t>
          </a:r>
          <a:endParaRPr lang="en-US" sz="1200" b="1" kern="1200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sp:txBody>
      <dsp:txXfrm>
        <a:off x="1396708" y="1473875"/>
        <a:ext cx="1152177" cy="913267"/>
      </dsp:txXfrm>
    </dsp:sp>
    <dsp:sp modelId="{B0570240-4C44-4996-A489-0804DC7A8DD5}">
      <dsp:nvSpPr>
        <dsp:cNvPr id="0" name=""/>
        <dsp:cNvSpPr/>
      </dsp:nvSpPr>
      <dsp:spPr>
        <a:xfrm>
          <a:off x="279084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LETAČKE OPERACIJE</a:t>
          </a:r>
          <a:endParaRPr lang="en-US" sz="1400" b="1" kern="1200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sp:txBody>
      <dsp:txXfrm>
        <a:off x="2790843" y="1473875"/>
        <a:ext cx="1152177" cy="891509"/>
      </dsp:txXfrm>
    </dsp:sp>
    <dsp:sp modelId="{5AB611EE-AFA8-4870-AB1A-04B1ABFA5343}">
      <dsp:nvSpPr>
        <dsp:cNvPr id="0" name=""/>
        <dsp:cNvSpPr/>
      </dsp:nvSpPr>
      <dsp:spPr>
        <a:xfrm>
          <a:off x="4184978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USLUGE U ZRAČNOJ PLOVIDBI</a:t>
          </a:r>
          <a:endParaRPr lang="en-US" sz="1400" b="1" kern="1200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sp:txBody>
      <dsp:txXfrm>
        <a:off x="4184978" y="1473875"/>
        <a:ext cx="1152177" cy="891509"/>
      </dsp:txXfrm>
    </dsp:sp>
    <dsp:sp modelId="{D031B907-5651-47E7-967F-81F69CB2DDD0}">
      <dsp:nvSpPr>
        <dsp:cNvPr id="0" name=""/>
        <dsp:cNvSpPr/>
      </dsp:nvSpPr>
      <dsp:spPr>
        <a:xfrm>
          <a:off x="5579113" y="1473875"/>
          <a:ext cx="1152177" cy="891509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Times New Roman"/>
            </a:rPr>
            <a:t>AERODROMI</a:t>
          </a:r>
          <a:endParaRPr lang="en-US" sz="1400" b="1" kern="1200" dirty="0">
            <a:solidFill>
              <a:schemeClr val="bg2">
                <a:lumMod val="50000"/>
              </a:schemeClr>
            </a:solidFill>
            <a:latin typeface="+mn-lt"/>
            <a:ea typeface="+mn-ea"/>
            <a:cs typeface="Times New Roman"/>
          </a:endParaRPr>
        </a:p>
      </dsp:txBody>
      <dsp:txXfrm>
        <a:off x="5579113" y="1473875"/>
        <a:ext cx="1152177" cy="891509"/>
      </dsp:txXfrm>
    </dsp:sp>
    <dsp:sp modelId="{CA9A2701-3604-49EF-94D0-EDCFA5E17025}">
      <dsp:nvSpPr>
        <dsp:cNvPr id="0" name=""/>
        <dsp:cNvSpPr/>
      </dsp:nvSpPr>
      <dsp:spPr>
        <a:xfrm>
          <a:off x="6973248" y="1473875"/>
          <a:ext cx="1152177" cy="891509"/>
        </a:xfrm>
        <a:prstGeom prst="rect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Times New Roman"/>
            </a:rPr>
            <a:t>BESPILOTNI ZRAKOPLOVI</a:t>
          </a:r>
          <a:endParaRPr lang="en-US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Times New Roman"/>
          </a:endParaRPr>
        </a:p>
      </dsp:txBody>
      <dsp:txXfrm>
        <a:off x="6973248" y="1473875"/>
        <a:ext cx="1152177" cy="89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40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021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7760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372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189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739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7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6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2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5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2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1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43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Data" Target="../diagrams/data6.xml"/><Relationship Id="rId18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microsoft.com/office/2007/relationships/diagramDrawing" Target="../diagrams/drawing6.xml"/><Relationship Id="rId2" Type="http://schemas.openxmlformats.org/officeDocument/2006/relationships/image" Target="../media/image17.jpe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diagramQuickStyle" Target="../diagrams/quickStyle6.xml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A806F-4372-47F6-9004-4C92AF7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hr-HR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OBVEZNA OSIGURANJA U ZRAČNOM PROMETU</a:t>
            </a:r>
            <a:br>
              <a:rPr lang="hr-HR" cap="none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hr-H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DA99F3-C09E-41E3-92DA-BEE394685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0513" y="1983297"/>
            <a:ext cx="4223348" cy="2091267"/>
          </a:xfrm>
        </p:spPr>
        <p:txBody>
          <a:bodyPr/>
          <a:lstStyle/>
          <a:p>
            <a:r>
              <a:rPr lang="hr-HR" dirty="0"/>
              <a:t>Ana Kapetanović, dipl.iur.</a:t>
            </a:r>
          </a:p>
          <a:p>
            <a:r>
              <a:rPr lang="hr-HR" dirty="0"/>
              <a:t>Voditeljica Odjela zrakoplovnog prava i međunarodnih poslova</a:t>
            </a:r>
          </a:p>
          <a:p>
            <a:r>
              <a:rPr lang="hr-HR" dirty="0"/>
              <a:t>Hrvatska agencija za civilno zrakoplovstvo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EE18B-D3CA-44B1-86F0-3D0818EC1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5" y="1093271"/>
            <a:ext cx="6260254" cy="43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C2B2-5316-40BF-9BEC-5F8EFC5E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Zakon o obveznim osiguranjima u prometu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D6E6034-14C6-4353-A2E4-C84966FF2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96101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EE548-F08D-4F04-9E4F-F3C16DD68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Prekršajne odredbe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Prekršajni postupak pokreće se na zahtjev Hrvatske agencije za civilno zrakoplovstvo!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126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8067-5C3C-46D9-9929-6088F710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52F61">
                    <a:lumMod val="75000"/>
                  </a:srgbClr>
                </a:solidFill>
              </a:rPr>
              <a:t>Zakon o obveznim osiguranjima u prometu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5FCC-25C3-4E43-A5DE-75B251D4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Prekršaji zračnog prijevoznika, odnosno operatora zrakoplova (članak 65.a)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hr-HR" sz="2400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(1) Novčanom kaznom u iznosu od 20.000,00 do 200.000,00 kuna kaznit će se za prekršaj zračni prijevoznik, odnosno operator zrakoplova koji je pravna osoba ili trgovac pojedinac ako: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1.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ne sklopi ugovor o osiguranju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od odgovornosti za štetu putnicima, prtljazi, teretu i trećim osobama sukladno članku 4. stavku 1. Uredbe (EZ) br. 785/2004,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ne osigura svaki pojedini let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, bez obzira na to je li zrakoplov koji se upotrebljava njegovo vlasništvo, predmet ugovora o leasingu, sporazuma o zajedničkom pothvatu, franšizi, partnerstvu (primjerice, zajedničko prodavanje mjesta na istom letu, codesharing) ili bilo kojem drugom sporazumu iste prirode sukladno članku 4. stavku 2. Uredbe (EZ) br. 785/2004,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3. u ugovoru o osiguranju od odgovornosti za štetu putnicima, prtljazi i teretu, kada se zrakoplov koristi u komercijalne svrhe,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najniže osigurane svote nisu u skladu sa člankom 6. Uredbe (EZ) br. 785/2004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,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FC0DA-A95D-4762-A45B-807EAA21D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prstClr val="white"/>
              </a:buClr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Prekršajne odredbe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778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D670-6421-4C1D-BB3E-BDD01AE0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52F61">
                    <a:lumMod val="75000"/>
                  </a:srgbClr>
                </a:solidFill>
              </a:rPr>
              <a:t>Zakon o obveznim osiguranjima u prometu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F472-06EA-4C20-B81A-3ECB455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799"/>
            <a:ext cx="5977845" cy="5744029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4. zrakoplov iz članka 2. Uredbe (EZ) br. 785/2004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nema pri svakom letu potvrdu ili drugi dokaz o sklopljenom ugovoru o osiguranju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 u skladu sa člankom 8. Uredbe (EZ) br. 785/2004,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 5. ako na zahtjev Hrvatske agencije za civilno zrakoplovstvo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ne predoči ugovor o osiguranju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u skladu s člankom 8. Uredbe (EZ) br. 785/2004.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2) Novčanom kaznom u iznosu od 5.000,00 do 10.000,00 kuna kaznit će se za prekršaj iz stavka 1. ovoga članka operator zrakoplova u nekomercijalnom letu koji je fizička osoba.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(3) Kaznom od 3.000,00 do 10.000,00 kuna kaznit će se: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1. odgovorna osoba zračnog prijevoznika, odnosno operatora zrakoplova koji počini prekršaj iz stavka 1. ovoga članka,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2. zapovjednik, odnosno druga odgovorna osoba koju odredi zračni prijevoznik ili operator zrakoplova, ako na zahtjev inspektora ili druge ovlaštene osobe za nadzor odbije predočiti dokaz o sklopljenom odgovarajućem osiguranju od odgovornosti u skladu sa člankom 8. Uredbe br. (EZ) 785/2004,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3. operator zrakoplova u nekomercijalnom zračnom prometu koji je fizička osoba i koji počini prekršaj iz točke 2. ovoga stavka.</a:t>
            </a:r>
          </a:p>
          <a:p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972E-8F1C-4EEC-A6EA-6482FE704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prstClr val="white"/>
              </a:buClr>
            </a:pPr>
            <a:r>
              <a:rPr lang="hr-HR" dirty="0">
                <a:solidFill>
                  <a:srgbClr val="146194">
                    <a:lumMod val="50000"/>
                  </a:srgbClr>
                </a:solidFill>
              </a:rPr>
              <a:t>Prekršajne odredbe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663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F5209F-D870-4B3C-BD3B-993D32E0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069" y="685800"/>
            <a:ext cx="3657600" cy="1371600"/>
          </a:xfrm>
        </p:spPr>
        <p:txBody>
          <a:bodyPr anchor="ctr"/>
          <a:lstStyle/>
          <a:p>
            <a:r>
              <a:rPr lang="hr-HR" dirty="0">
                <a:solidFill>
                  <a:srgbClr val="052F61">
                    <a:lumMod val="75000"/>
                  </a:srgbClr>
                </a:solidFill>
              </a:rPr>
              <a:t>NADLEŽNA TIJELA</a:t>
            </a:r>
            <a:endParaRPr lang="hr-H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7C0E327-24D6-4D07-A985-21A03B5F1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758258"/>
              </p:ext>
            </p:extLst>
          </p:nvPr>
        </p:nvGraphicFramePr>
        <p:xfrm>
          <a:off x="407368" y="-243408"/>
          <a:ext cx="8128000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52B0F4-5C2E-4ED2-8124-E4EBC5B0BC97}"/>
              </a:ext>
            </a:extLst>
          </p:cNvPr>
          <p:cNvCxnSpPr/>
          <p:nvPr/>
        </p:nvCxnSpPr>
        <p:spPr>
          <a:xfrm>
            <a:off x="542480" y="3284984"/>
            <a:ext cx="7992888" cy="0"/>
          </a:xfrm>
          <a:prstGeom prst="line">
            <a:avLst/>
          </a:prstGeom>
          <a:noFill/>
          <a:ln w="9525" cap="flat" cmpd="sng" algn="ctr">
            <a:solidFill>
              <a:srgbClr val="00CC99">
                <a:shade val="50000"/>
                <a:satMod val="103000"/>
              </a:srgbClr>
            </a:solidFill>
            <a:prstDash val="soli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989876-8AFF-464F-9D54-7D2B77161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9" y="2220629"/>
            <a:ext cx="768657" cy="1086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228DB-7E97-4814-81B6-4A32AC7656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75" y="2220629"/>
            <a:ext cx="768657" cy="1086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19D56-3BE1-4DD7-A853-60444591AA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21" y="2220629"/>
            <a:ext cx="768657" cy="1086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4A93F-B9E8-425B-8A90-29DDA5557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67" y="2226008"/>
            <a:ext cx="768657" cy="1086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C1664-FD8B-44EC-A90D-F1BECEB3E3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42" y="2220629"/>
            <a:ext cx="768657" cy="108696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5FE421-E592-49DB-8A8D-6D5174C0BD68}"/>
              </a:ext>
            </a:extLst>
          </p:cNvPr>
          <p:cNvCxnSpPr>
            <a:stCxn id="10" idx="2"/>
          </p:cNvCxnSpPr>
          <p:nvPr/>
        </p:nvCxnSpPr>
        <p:spPr>
          <a:xfrm flipH="1">
            <a:off x="951406" y="3307597"/>
            <a:ext cx="6152" cy="11295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50000"/>
                <a:satMod val="103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D00B8B-0C41-4E47-A79E-E4403EE33518}"/>
              </a:ext>
            </a:extLst>
          </p:cNvPr>
          <p:cNvSpPr txBox="1"/>
          <p:nvPr/>
        </p:nvSpPr>
        <p:spPr>
          <a:xfrm>
            <a:off x="542480" y="260379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>
                <a:solidFill>
                  <a:srgbClr val="000000"/>
                </a:solidFill>
                <a:cs typeface="Times New Roman" pitchFamily="18" charset="0"/>
              </a:rPr>
              <a:t>ARC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B873B-6374-48F1-BEDD-B2670100FD46}"/>
              </a:ext>
            </a:extLst>
          </p:cNvPr>
          <p:cNvSpPr txBox="1"/>
          <p:nvPr/>
        </p:nvSpPr>
        <p:spPr>
          <a:xfrm>
            <a:off x="3355069" y="2466981"/>
            <a:ext cx="960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>
                <a:solidFill>
                  <a:srgbClr val="000000"/>
                </a:solidFill>
                <a:cs typeface="Times New Roman" pitchFamily="18" charset="0"/>
              </a:rPr>
              <a:t>AOCOL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C73392-63B2-4F51-8E54-963F1920905D}"/>
              </a:ext>
            </a:extLst>
          </p:cNvPr>
          <p:cNvSpPr txBox="1"/>
          <p:nvPr/>
        </p:nvSpPr>
        <p:spPr>
          <a:xfrm>
            <a:off x="2015201" y="2598984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2400" dirty="0">
                <a:solidFill>
                  <a:srgbClr val="000000"/>
                </a:solidFill>
                <a:cs typeface="Times New Roman" pitchFamily="18" charset="0"/>
              </a:rPr>
              <a:t>ATO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F4694B-809E-4316-B045-D21EF83C085E}"/>
              </a:ext>
            </a:extLst>
          </p:cNvPr>
          <p:cNvCxnSpPr/>
          <p:nvPr/>
        </p:nvCxnSpPr>
        <p:spPr>
          <a:xfrm flipH="1">
            <a:off x="2374928" y="3307597"/>
            <a:ext cx="6152" cy="11295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50000"/>
                <a:satMod val="103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63A4BA-FB3F-42DD-8767-344F98AC0BC0}"/>
              </a:ext>
            </a:extLst>
          </p:cNvPr>
          <p:cNvCxnSpPr/>
          <p:nvPr/>
        </p:nvCxnSpPr>
        <p:spPr>
          <a:xfrm flipH="1">
            <a:off x="3781836" y="3307597"/>
            <a:ext cx="6152" cy="11295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50000"/>
                <a:satMod val="103000"/>
              </a:srgbClr>
            </a:solidFill>
            <a:prstDash val="solid"/>
            <a:tailEnd type="triangle"/>
          </a:ln>
          <a:effectLst/>
        </p:spPr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8B74C4-0B5D-4AA8-940B-11D56BE4F0CA}"/>
              </a:ext>
            </a:extLst>
          </p:cNvPr>
          <p:cNvSpPr/>
          <p:nvPr/>
        </p:nvSpPr>
        <p:spPr bwMode="auto">
          <a:xfrm>
            <a:off x="573228" y="4478017"/>
            <a:ext cx="939881" cy="408623"/>
          </a:xfrm>
          <a:prstGeom prst="round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r-HR" b="1" dirty="0">
                <a:solidFill>
                  <a:srgbClr val="000000"/>
                </a:solidFill>
                <a:cs typeface="Times New Roman" pitchFamily="18" charset="0"/>
              </a:rPr>
              <a:t>OSIG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EB289F-5677-41B1-870F-3A56736531D0}"/>
              </a:ext>
            </a:extLst>
          </p:cNvPr>
          <p:cNvSpPr/>
          <p:nvPr/>
        </p:nvSpPr>
        <p:spPr bwMode="auto">
          <a:xfrm>
            <a:off x="1965540" y="4478016"/>
            <a:ext cx="910762" cy="408623"/>
          </a:xfrm>
          <a:prstGeom prst="round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r-HR" b="1" dirty="0">
                <a:solidFill>
                  <a:srgbClr val="000000"/>
                </a:solidFill>
                <a:cs typeface="Times New Roman" pitchFamily="18" charset="0"/>
              </a:rPr>
              <a:t>OSIG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F11AA6-C521-4903-9549-467BE148D364}"/>
              </a:ext>
            </a:extLst>
          </p:cNvPr>
          <p:cNvSpPr/>
          <p:nvPr/>
        </p:nvSpPr>
        <p:spPr bwMode="auto">
          <a:xfrm>
            <a:off x="3441540" y="4478017"/>
            <a:ext cx="939881" cy="408623"/>
          </a:xfrm>
          <a:prstGeom prst="round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r-HR" b="1" dirty="0">
                <a:solidFill>
                  <a:srgbClr val="000000"/>
                </a:solidFill>
                <a:cs typeface="Times New Roman" pitchFamily="18" charset="0"/>
              </a:rPr>
              <a:t>OSIG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D024456-1B0C-4F69-8132-52CBFB3608CC}"/>
              </a:ext>
            </a:extLst>
          </p:cNvPr>
          <p:cNvCxnSpPr/>
          <p:nvPr/>
        </p:nvCxnSpPr>
        <p:spPr>
          <a:xfrm flipH="1">
            <a:off x="5218895" y="3348502"/>
            <a:ext cx="6152" cy="11295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50000"/>
                <a:satMod val="103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E78BBD-0A45-44FF-A57F-0BB932CB0FD1}"/>
              </a:ext>
            </a:extLst>
          </p:cNvPr>
          <p:cNvCxnSpPr/>
          <p:nvPr/>
        </p:nvCxnSpPr>
        <p:spPr>
          <a:xfrm flipH="1">
            <a:off x="6614742" y="3307597"/>
            <a:ext cx="6152" cy="112951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50000"/>
                <a:satMod val="103000"/>
              </a:srgbClr>
            </a:solidFill>
            <a:prstDash val="solid"/>
            <a:tailEnd type="triangle"/>
          </a:ln>
          <a:effectLst/>
        </p:spPr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14520A2-8B56-493D-8A84-7361D7B8569C}"/>
              </a:ext>
            </a:extLst>
          </p:cNvPr>
          <p:cNvSpPr/>
          <p:nvPr/>
        </p:nvSpPr>
        <p:spPr bwMode="auto">
          <a:xfrm>
            <a:off x="4735009" y="4485393"/>
            <a:ext cx="1032441" cy="408623"/>
          </a:xfrm>
          <a:prstGeom prst="round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OSIG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F6F21BB-0422-49A7-9F20-CD5C019EB450}"/>
              </a:ext>
            </a:extLst>
          </p:cNvPr>
          <p:cNvSpPr/>
          <p:nvPr/>
        </p:nvSpPr>
        <p:spPr bwMode="auto">
          <a:xfrm>
            <a:off x="6134480" y="4478016"/>
            <a:ext cx="980180" cy="408623"/>
          </a:xfrm>
          <a:prstGeom prst="round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OSIG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CF61CA-024F-4AF3-8484-B63540CDA913}"/>
              </a:ext>
            </a:extLst>
          </p:cNvPr>
          <p:cNvSpPr/>
          <p:nvPr/>
        </p:nvSpPr>
        <p:spPr bwMode="auto">
          <a:xfrm>
            <a:off x="421325" y="3707940"/>
            <a:ext cx="8128000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r-HR" sz="2400" dirty="0">
                <a:solidFill>
                  <a:srgbClr val="000000"/>
                </a:solidFill>
                <a:cs typeface="Times New Roman" pitchFamily="18" charset="0"/>
              </a:rPr>
              <a:t>Međusobno priznavanje dozvola/certifikata</a:t>
            </a:r>
          </a:p>
        </p:txBody>
      </p:sp>
    </p:spTree>
    <p:extLst>
      <p:ext uri="{BB962C8B-B14F-4D97-AF65-F5344CB8AC3E}">
        <p14:creationId xmlns:p14="http://schemas.microsoft.com/office/powerpoint/2010/main" val="21086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6" grpId="0"/>
      <p:bldP spid="17" grpId="0"/>
      <p:bldP spid="18" grpId="0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2F93F-4791-45BA-9F87-1219693A5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6" y="2142336"/>
            <a:ext cx="1125654" cy="58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861EC-7877-4C41-9028-AC6020156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60" y="2177986"/>
            <a:ext cx="896499" cy="1268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33F29C-E498-4BA8-AC8B-C78E7EB3F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06" y="3465616"/>
            <a:ext cx="1179653" cy="115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E7B2CE-25C3-49B7-B848-B6FA39C97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37" y="4637203"/>
            <a:ext cx="923222" cy="1026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23BB8-21CF-4B5B-992C-A14140CA6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8" y="2287202"/>
            <a:ext cx="1089472" cy="816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ABC34-46C6-462A-BE8F-1C565C7A04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" y="2770006"/>
            <a:ext cx="1060836" cy="1107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78EDD-4A03-4FA9-9745-7F178C4A1C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51" y="2245525"/>
            <a:ext cx="917451" cy="963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9F4B6-6805-4D82-9650-90F2064C9B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49" y="2250171"/>
            <a:ext cx="1304151" cy="797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B48C51-BC93-41D8-B728-1082274B72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98" y="2193496"/>
            <a:ext cx="1623943" cy="1197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8046EB-AD02-4A84-A165-2CCB18BEE72C}"/>
              </a:ext>
            </a:extLst>
          </p:cNvPr>
          <p:cNvSpPr/>
          <p:nvPr/>
        </p:nvSpPr>
        <p:spPr bwMode="auto">
          <a:xfrm>
            <a:off x="7171091" y="3914585"/>
            <a:ext cx="1656184" cy="73866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 b="1" dirty="0">
                <a:solidFill>
                  <a:schemeClr val="bg2">
                    <a:lumMod val="50000"/>
                  </a:schemeClr>
                </a:solidFill>
              </a:rPr>
              <a:t>URED ZA ODOBRAVANJE LETOVA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F4B01A-7C0A-4BF9-865F-6D563193AF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91" y="4837556"/>
            <a:ext cx="1481769" cy="1111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07B163-2924-4A6D-BCBC-A8C4AFB434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71" y="4696769"/>
            <a:ext cx="1450218" cy="967114"/>
          </a:xfrm>
          <a:prstGeom prst="rect">
            <a:avLst/>
          </a:prstGeom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30AD7F9-4331-47B1-9F24-EF1F4B5C28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99160"/>
              </p:ext>
            </p:extLst>
          </p:nvPr>
        </p:nvGraphicFramePr>
        <p:xfrm>
          <a:off x="407368" y="-243408"/>
          <a:ext cx="8128000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6BC5924-8783-46D4-880C-59AE7F1A33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75" y="5735456"/>
            <a:ext cx="1599611" cy="8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59D3-97A5-4521-A2EA-20B95D5D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42" y="1008032"/>
            <a:ext cx="2915331" cy="1412856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Specifičnosti zračnog prometa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1C4C1-C50D-4D23-BA5B-595EFC6C2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9675" y="2137784"/>
            <a:ext cx="3657600" cy="2091267"/>
          </a:xfrm>
        </p:spPr>
        <p:txBody>
          <a:bodyPr/>
          <a:lstStyle/>
          <a:p>
            <a:br>
              <a:rPr lang="hr-HR" dirty="0"/>
            </a:br>
            <a:br>
              <a:rPr lang="hr-HR" dirty="0"/>
            </a:b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REGISTAR/PLOVIDBENOST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DD100-7594-485B-A57D-B71047E8B1FC}"/>
              </a:ext>
            </a:extLst>
          </p:cNvPr>
          <p:cNvSpPr txBox="1"/>
          <p:nvPr/>
        </p:nvSpPr>
        <p:spPr>
          <a:xfrm>
            <a:off x="4073074" y="1666454"/>
            <a:ext cx="518061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KONTINUIRANA PLOVIDBENOST ZRAKOPLOVA: svi postupci koji osiguravaju da u svakom trenutku</a:t>
            </a:r>
          </a:p>
          <a:p>
            <a:r>
              <a:rPr lang="hr-HR" sz="1800" dirty="0">
                <a:solidFill>
                  <a:schemeClr val="bg2">
                    <a:lumMod val="50000"/>
                  </a:schemeClr>
                </a:solidFill>
              </a:rPr>
              <a:t>njegovog operativnog vijeka zrakoplov udovoljava važećim zahtjevima za plovidbenost i da</a:t>
            </a:r>
          </a:p>
          <a:p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je sposoban za sigurnu zračnu plovidbu,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FD329-E99F-4D9E-9C49-299962C2D318}"/>
              </a:ext>
            </a:extLst>
          </p:cNvPr>
          <p:cNvSpPr txBox="1"/>
          <p:nvPr/>
        </p:nvSpPr>
        <p:spPr>
          <a:xfrm>
            <a:off x="274141" y="332656"/>
            <a:ext cx="36003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2">
                    <a:lumMod val="50000"/>
                  </a:schemeClr>
                </a:solidFill>
              </a:rPr>
              <a:t>PLOVIDBENOST – sposobnost zrakoplova za sigurnu zračnu plovidbu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6C6F74-B9C9-4A03-974B-FC16CB9731B1}"/>
              </a:ext>
            </a:extLst>
          </p:cNvPr>
          <p:cNvSpPr/>
          <p:nvPr/>
        </p:nvSpPr>
        <p:spPr bwMode="auto">
          <a:xfrm>
            <a:off x="303988" y="2049780"/>
            <a:ext cx="3384376" cy="612934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dirty="0">
                <a:latin typeface="Calibri" panose="020F0502020204030204" pitchFamily="34" charset="0"/>
              </a:rPr>
              <a:t>     </a:t>
            </a:r>
            <a:r>
              <a:rPr lang="hr-HR" sz="2000" dirty="0">
                <a:latin typeface="Calibri" panose="020F0502020204030204" pitchFamily="34" charset="0"/>
              </a:rPr>
              <a:t>CofA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94DA7-E7D7-4DD8-958C-1733458845BD}"/>
              </a:ext>
            </a:extLst>
          </p:cNvPr>
          <p:cNvSpPr txBox="1"/>
          <p:nvPr/>
        </p:nvSpPr>
        <p:spPr>
          <a:xfrm>
            <a:off x="3040496" y="2783308"/>
            <a:ext cx="792088" cy="40011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OSIG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DF7C3-2165-4D79-9B66-0CA7512E8839}"/>
              </a:ext>
            </a:extLst>
          </p:cNvPr>
          <p:cNvSpPr txBox="1"/>
          <p:nvPr/>
        </p:nvSpPr>
        <p:spPr>
          <a:xfrm>
            <a:off x="2536236" y="2420888"/>
            <a:ext cx="115212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ARC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9A47F9-20C1-41DB-9657-FB12ACEE5FC5}"/>
              </a:ext>
            </a:extLst>
          </p:cNvPr>
          <p:cNvCxnSpPr>
            <a:cxnSpLocks/>
          </p:cNvCxnSpPr>
          <p:nvPr/>
        </p:nvCxnSpPr>
        <p:spPr>
          <a:xfrm>
            <a:off x="2536236" y="2682117"/>
            <a:ext cx="0" cy="1178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F0614-6DD9-4570-B742-9083759DBD6D}"/>
              </a:ext>
            </a:extLst>
          </p:cNvPr>
          <p:cNvSpPr/>
          <p:nvPr/>
        </p:nvSpPr>
        <p:spPr bwMode="auto">
          <a:xfrm>
            <a:off x="983432" y="3878986"/>
            <a:ext cx="3384376" cy="65173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hr-HR" dirty="0">
                <a:latin typeface="Calibri" panose="020F0502020204030204" pitchFamily="34" charset="0"/>
              </a:rPr>
              <a:t>     </a:t>
            </a:r>
            <a:r>
              <a:rPr lang="hr-HR" sz="2000" dirty="0">
                <a:latin typeface="Calibri" panose="020F0502020204030204" pitchFamily="34" charset="0"/>
              </a:rPr>
              <a:t>UPIS U REGISTAR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FCD4B-2AB5-438A-B25A-03FE5A744CE8}"/>
              </a:ext>
            </a:extLst>
          </p:cNvPr>
          <p:cNvSpPr txBox="1"/>
          <p:nvPr/>
        </p:nvSpPr>
        <p:spPr>
          <a:xfrm>
            <a:off x="1174289" y="4866607"/>
            <a:ext cx="6627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vlasnik/operator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osoba koja je državljanin RH, države članice EU ili stranke</a:t>
            </a: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      ECAA Sporazuma ili pravna osoba sa sjedištem u RH, državi           članici EU ili stranki ECAA 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Sporazuma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Privremeni upis</a:t>
            </a:r>
          </a:p>
        </p:txBody>
      </p:sp>
    </p:spTree>
    <p:extLst>
      <p:ext uri="{BB962C8B-B14F-4D97-AF65-F5344CB8AC3E}">
        <p14:creationId xmlns:p14="http://schemas.microsoft.com/office/powerpoint/2010/main" val="23780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1BC54-E2DD-45CA-9B86-F67B8939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82629" y="1901372"/>
            <a:ext cx="2382383" cy="1717523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AOC/OL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3A1F20-2C2A-42F6-9148-FEE774CC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2629" y="493486"/>
            <a:ext cx="2643640" cy="1172028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Specifičnosti zračnog prometa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BBD009-DBB6-46E4-8B54-B3BAE9319C36}"/>
              </a:ext>
            </a:extLst>
          </p:cNvPr>
          <p:cNvSpPr/>
          <p:nvPr/>
        </p:nvSpPr>
        <p:spPr>
          <a:xfrm>
            <a:off x="191705" y="222719"/>
            <a:ext cx="5328592" cy="15696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SVJEDODŽBA OPERATORA ZRAKOPLOVA (AIR OPERATOR CERTIFICATE </a:t>
            </a:r>
            <a:r>
              <a:rPr lang="hr-HR" sz="1600" i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AOC): svjedodžba izdana poduzetniku kojom se potvrđuje da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operator ima profesionalnu sposobnost i organizaciju koja 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omogućuje sigurno izvođenje operacija navedenih u svjedodžbi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CE1EA1-9CA9-45A5-8D35-0D51252ED232}"/>
              </a:ext>
            </a:extLst>
          </p:cNvPr>
          <p:cNvSpPr/>
          <p:nvPr/>
        </p:nvSpPr>
        <p:spPr bwMode="auto">
          <a:xfrm>
            <a:off x="1199456" y="1798392"/>
            <a:ext cx="1296144" cy="560153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AOC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E8A75D-724D-417E-8929-0042A9276C89}"/>
              </a:ext>
            </a:extLst>
          </p:cNvPr>
          <p:cNvCxnSpPr>
            <a:stCxn id="7" idx="3"/>
          </p:cNvCxnSpPr>
          <p:nvPr/>
        </p:nvCxnSpPr>
        <p:spPr>
          <a:xfrm>
            <a:off x="2495600" y="2078469"/>
            <a:ext cx="3312368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F5791C-E3B8-429A-9CEA-E482546271FB}"/>
              </a:ext>
            </a:extLst>
          </p:cNvPr>
          <p:cNvSpPr txBox="1"/>
          <p:nvPr/>
        </p:nvSpPr>
        <p:spPr>
          <a:xfrm>
            <a:off x="6986724" y="2204284"/>
            <a:ext cx="792088" cy="400110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OSIG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E412B9-FF41-44C0-AB27-6F0400990979}"/>
              </a:ext>
            </a:extLst>
          </p:cNvPr>
          <p:cNvSpPr/>
          <p:nvPr/>
        </p:nvSpPr>
        <p:spPr bwMode="auto">
          <a:xfrm>
            <a:off x="5807968" y="1798392"/>
            <a:ext cx="1296144" cy="560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OL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50BA5F-0AA4-4CBE-9F34-AC8D22C3B368}"/>
              </a:ext>
            </a:extLst>
          </p:cNvPr>
          <p:cNvSpPr/>
          <p:nvPr/>
        </p:nvSpPr>
        <p:spPr bwMode="auto">
          <a:xfrm>
            <a:off x="839416" y="3413148"/>
            <a:ext cx="2304256" cy="908864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800" dirty="0">
                <a:latin typeface="Calibri" panose="020F0502020204030204" pitchFamily="34" charset="0"/>
              </a:rPr>
              <a:t>DRŽAVA REGISTRA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0E4B06-237A-4376-B345-E210C26DFBA2}"/>
              </a:ext>
            </a:extLst>
          </p:cNvPr>
          <p:cNvSpPr/>
          <p:nvPr/>
        </p:nvSpPr>
        <p:spPr bwMode="auto">
          <a:xfrm>
            <a:off x="5352884" y="3429297"/>
            <a:ext cx="3267680" cy="908864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800" dirty="0">
                <a:latin typeface="Calibri" panose="020F0502020204030204" pitchFamily="34" charset="0"/>
              </a:rPr>
              <a:t>DRŽAVA GLAVNOG MJESTA POSLOVANJA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5735AF-7DE3-4903-8D52-E3B2F8979D28}"/>
              </a:ext>
            </a:extLst>
          </p:cNvPr>
          <p:cNvSpPr/>
          <p:nvPr/>
        </p:nvSpPr>
        <p:spPr bwMode="auto">
          <a:xfrm>
            <a:off x="1989604" y="4167901"/>
            <a:ext cx="1446906" cy="34051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dirty="0">
                <a:latin typeface="Calibri" panose="020F0502020204030204" pitchFamily="34" charset="0"/>
              </a:rPr>
              <a:t>PLOVIDBENOST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F7F75B-636F-4307-B4DB-C18691D1CC32}"/>
              </a:ext>
            </a:extLst>
          </p:cNvPr>
          <p:cNvSpPr/>
          <p:nvPr/>
        </p:nvSpPr>
        <p:spPr bwMode="auto">
          <a:xfrm>
            <a:off x="6734696" y="4173123"/>
            <a:ext cx="801464" cy="51077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sz="2000" dirty="0">
                <a:latin typeface="Calibri" panose="020F0502020204030204" pitchFamily="34" charset="0"/>
              </a:rPr>
              <a:t>AOC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248C24-8CCF-4CAB-BB13-2FDB7DED6B02}"/>
              </a:ext>
            </a:extLst>
          </p:cNvPr>
          <p:cNvSpPr/>
          <p:nvPr/>
        </p:nvSpPr>
        <p:spPr bwMode="auto">
          <a:xfrm>
            <a:off x="6734696" y="4726022"/>
            <a:ext cx="801464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sz="2000" dirty="0">
                <a:latin typeface="Calibri" panose="020F0502020204030204" pitchFamily="34" charset="0"/>
              </a:rPr>
              <a:t>OL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B20B6D-A93B-4430-8777-111191DD41C2}"/>
              </a:ext>
            </a:extLst>
          </p:cNvPr>
          <p:cNvCxnSpPr>
            <a:stCxn id="13" idx="3"/>
          </p:cNvCxnSpPr>
          <p:nvPr/>
        </p:nvCxnSpPr>
        <p:spPr>
          <a:xfrm>
            <a:off x="3436510" y="4338161"/>
            <a:ext cx="237145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0A2917-EC35-4DB9-B23D-1E3D5B67462B}"/>
              </a:ext>
            </a:extLst>
          </p:cNvPr>
          <p:cNvSpPr/>
          <p:nvPr/>
        </p:nvSpPr>
        <p:spPr bwMode="auto">
          <a:xfrm>
            <a:off x="1210390" y="2523790"/>
            <a:ext cx="1296144" cy="560153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hr-HR" dirty="0">
                <a:latin typeface="Calibri" panose="020F0502020204030204" pitchFamily="34" charset="0"/>
              </a:rPr>
              <a:t>    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IZJAVA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939ABC-EFC3-41A4-A6BF-5296258E5CA5}"/>
              </a:ext>
            </a:extLst>
          </p:cNvPr>
          <p:cNvSpPr txBox="1"/>
          <p:nvPr/>
        </p:nvSpPr>
        <p:spPr>
          <a:xfrm>
            <a:off x="5822550" y="513316"/>
            <a:ext cx="3672408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Times New Roman" pitchFamily="18" charset="0"/>
              </a:rPr>
              <a:t>OPERATIVNA LICENCIJA (OPERATING LICENCE): odobrenje za obavljanje usluga zračnog prijevoza</a:t>
            </a:r>
          </a:p>
        </p:txBody>
      </p:sp>
    </p:spTree>
    <p:extLst>
      <p:ext uri="{BB962C8B-B14F-4D97-AF65-F5344CB8AC3E}">
        <p14:creationId xmlns:p14="http://schemas.microsoft.com/office/powerpoint/2010/main" val="12587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B077A-7695-4932-906F-ED55F162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599" y="449942"/>
            <a:ext cx="2467430" cy="1320801"/>
          </a:xfrm>
        </p:spPr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Specifičnosti zračnog prometa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63B90-8FE5-4519-BF7A-C922854A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5599" y="1949440"/>
            <a:ext cx="2467430" cy="2085531"/>
          </a:xfrm>
        </p:spPr>
        <p:txBody>
          <a:bodyPr/>
          <a:lstStyle/>
          <a:p>
            <a:r>
              <a:rPr lang="hr-HR" dirty="0"/>
              <a:t>LEASE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9DE30-ED08-459E-8C86-D2C7110C4130}"/>
              </a:ext>
            </a:extLst>
          </p:cNvPr>
          <p:cNvSpPr txBox="1"/>
          <p:nvPr/>
        </p:nvSpPr>
        <p:spPr>
          <a:xfrm>
            <a:off x="335360" y="241280"/>
            <a:ext cx="4176464" cy="3293209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WET LEASE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ugovor o zakupu zrakoplova s posadom: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— u slučaju komercijalnog zračnog prijevoza: između zračnih prijevoznika u skladu s kojim se zrakoplovom upravlja na temelju svjedodžbe zračnog prijevoznika (AOC) zakupodavca,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— u slučaju komercijalnih operacija koje nisu komercijalni zračni prijevoz: između operatora u skladu s kojim se zrakoplovom upravlja na temelju odgovornosti zakupodavca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8D126-8095-454D-9EF9-4A9B6C3640EE}"/>
              </a:ext>
            </a:extLst>
          </p:cNvPr>
          <p:cNvSpPr txBox="1"/>
          <p:nvPr/>
        </p:nvSpPr>
        <p:spPr>
          <a:xfrm>
            <a:off x="4862489" y="241279"/>
            <a:ext cx="3991226" cy="2554545"/>
          </a:xfrm>
          <a:prstGeom prst="rect">
            <a:avLst/>
          </a:prstGeom>
          <a:solidFill>
            <a:srgbClr val="AAE2CA">
              <a:lumMod val="40000"/>
              <a:lumOff val="60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DRY LEASE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ugovor o zakupu zrakoplova bez posade: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- ugovor između poduzeća prema kojem se zrakoplovom upravlja na temelju svjedodžbe operatera zrakoplova zakupca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 -  u slučaju komercijalnih operacija koje nisu komercijalni zračni prijevoz, na temelju odgovornosti zakupca;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E9D81B-75E3-4C04-B4BA-61A43BEA988D}"/>
              </a:ext>
            </a:extLst>
          </p:cNvPr>
          <p:cNvSpPr/>
          <p:nvPr/>
        </p:nvSpPr>
        <p:spPr>
          <a:xfrm>
            <a:off x="7032104" y="4293096"/>
            <a:ext cx="216024" cy="1656184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91D86-5113-4EC4-A398-8148614B90F3}"/>
              </a:ext>
            </a:extLst>
          </p:cNvPr>
          <p:cNvSpPr txBox="1"/>
          <p:nvPr/>
        </p:nvSpPr>
        <p:spPr>
          <a:xfrm>
            <a:off x="7439332" y="4941168"/>
            <a:ext cx="1224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ODOBRENJE HACZ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24926-6909-4D1D-B94D-F6F99268849B}"/>
              </a:ext>
            </a:extLst>
          </p:cNvPr>
          <p:cNvSpPr txBox="1"/>
          <p:nvPr/>
        </p:nvSpPr>
        <p:spPr>
          <a:xfrm>
            <a:off x="335360" y="4448725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DRY LEASE – IN (zrakoplov iz 3. zemlje)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WET LEASE – IN (zrakoplov operatora iz 3. zemlje)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DRY LEASE-OUT 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DRY LEASE-IN, WET LEASE-IN (EU)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hr-H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B78AB-0A18-4C2F-8CC5-18C4E81EC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92" y="3970794"/>
            <a:ext cx="2578416" cy="6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71C3-5468-4E14-89FF-98DCBE5C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514" y="514322"/>
            <a:ext cx="2904898" cy="1138386"/>
          </a:xfrm>
        </p:spPr>
        <p:txBody>
          <a:bodyPr anchor="ctr">
            <a:normAutofit fontScale="90000"/>
          </a:bodyPr>
          <a:lstStyle/>
          <a:p>
            <a:pPr algn="r"/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Specifičnosti zračnog prometa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ED175-FA5B-4CB6-8358-FD09B45D7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42284" y="1959429"/>
            <a:ext cx="2004177" cy="1798024"/>
          </a:xfrm>
        </p:spPr>
        <p:txBody>
          <a:bodyPr/>
          <a:lstStyle/>
          <a:p>
            <a:pPr algn="r"/>
            <a:r>
              <a:rPr lang="hr-HR" dirty="0"/>
              <a:t>ATO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227F2-CB73-4426-9850-5BC0B2B04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05064"/>
            <a:ext cx="3565287" cy="237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E0453-78E1-4FAB-9014-9C56211D6744}"/>
              </a:ext>
            </a:extLst>
          </p:cNvPr>
          <p:cNvSpPr txBox="1"/>
          <p:nvPr/>
        </p:nvSpPr>
        <p:spPr>
          <a:xfrm>
            <a:off x="407368" y="493514"/>
            <a:ext cx="8568952" cy="86177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itchFamily="18" charset="0"/>
              </a:rPr>
              <a:t>„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Odobrena organizacija za osposobljavanje (ATO)” znači organizaciju kvalificiranu za stjecanje ili održavanje odobrenja za provođenje osposobljavanja za dozvole pilota i pripadajućih ovlaštenja i certifikata;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63416-768A-4920-B0C7-72B36DCA37E5}"/>
              </a:ext>
            </a:extLst>
          </p:cNvPr>
          <p:cNvSpPr txBox="1"/>
          <p:nvPr/>
        </p:nvSpPr>
        <p:spPr>
          <a:xfrm>
            <a:off x="407368" y="1556792"/>
            <a:ext cx="2670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STATUS UČENIKA?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desna strana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lijeva strana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samostalan let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r-HR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STATUS INSTRUKTORA?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3DF3D-47D0-46C1-834B-710497FC4156}"/>
              </a:ext>
            </a:extLst>
          </p:cNvPr>
          <p:cNvSpPr txBox="1"/>
          <p:nvPr/>
        </p:nvSpPr>
        <p:spPr>
          <a:xfrm>
            <a:off x="4943873" y="1579258"/>
            <a:ext cx="403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solidFill>
                  <a:srgbClr val="000000"/>
                </a:solidFill>
                <a:cs typeface="Times New Roman" pitchFamily="18" charset="0"/>
              </a:rPr>
              <a:t>Učenik pilot u svojstvu zapovjednika zrakoplova (SPIC); znači učenik pilot koji djeluje kao zapovjednik zrakoplova u letu s instruktorom tijekom kojeg instruktor ne utječe na odluke ili upravljanje avionom, već samo nadgleda radnje učenika koji djeluje kao zapovjednik zrakoplova.</a:t>
            </a:r>
          </a:p>
        </p:txBody>
      </p:sp>
    </p:spTree>
    <p:extLst>
      <p:ext uri="{BB962C8B-B14F-4D97-AF65-F5344CB8AC3E}">
        <p14:creationId xmlns:p14="http://schemas.microsoft.com/office/powerpoint/2010/main" val="114245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6E0C-FE0C-46ED-BF19-6755EEA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183" y="703943"/>
            <a:ext cx="3657600" cy="1371600"/>
          </a:xfrm>
        </p:spPr>
        <p:txBody>
          <a:bodyPr anchor="ctr"/>
          <a:lstStyle/>
          <a:p>
            <a:pPr algn="r"/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Specifičnosti zračnog prometa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08732-9428-41AB-8F2E-E4649E1D6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sz="2400" dirty="0">
                <a:solidFill>
                  <a:srgbClr val="000000"/>
                </a:solidFill>
                <a:cs typeface="Times New Roman" pitchFamily="18" charset="0"/>
              </a:rPr>
              <a:t>Posudba zrakoplova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sz="24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Uvjet valjane i odgovarajuće dozvole!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LAPL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PPL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CPL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ATPL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OVLAŠTENJA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B0AD4-5120-4997-8B47-40007CCCF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58514" y="2294466"/>
            <a:ext cx="2732766" cy="2146905"/>
          </a:xfrm>
        </p:spPr>
        <p:txBody>
          <a:bodyPr/>
          <a:lstStyle/>
          <a:p>
            <a:pPr algn="r"/>
            <a:r>
              <a:rPr lang="hr-HR" dirty="0"/>
              <a:t>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DC602-B4FA-4593-A338-166F0457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88" y="3012795"/>
            <a:ext cx="4398992" cy="32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CE0FA-5C83-4DC3-97E0-8BBEAEAB906B}"/>
              </a:ext>
            </a:extLst>
          </p:cNvPr>
          <p:cNvSpPr txBox="1"/>
          <p:nvPr/>
        </p:nvSpPr>
        <p:spPr>
          <a:xfrm>
            <a:off x="479376" y="867029"/>
            <a:ext cx="11284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Obvezna osiguranja u zračnom prometu kroz EU i HR pravni okvir</a:t>
            </a:r>
          </a:p>
          <a:p>
            <a:pPr marL="342900" indent="-342900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Nadležna tijela</a:t>
            </a:r>
          </a:p>
          <a:p>
            <a:pPr marL="342900" indent="-342900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Specifičnosti u zračnom prometu</a:t>
            </a:r>
          </a:p>
        </p:txBody>
      </p:sp>
    </p:spTree>
    <p:extLst>
      <p:ext uri="{BB962C8B-B14F-4D97-AF65-F5344CB8AC3E}">
        <p14:creationId xmlns:p14="http://schemas.microsoft.com/office/powerpoint/2010/main" val="112423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7E26-BA8A-498D-BE17-1156FF17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711" y="170109"/>
            <a:ext cx="3657600" cy="1371600"/>
          </a:xfrm>
        </p:spPr>
        <p:txBody>
          <a:bodyPr anchor="ctr"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OBVEZNA OSIGURANJA  -  eu I hr PRAVNI OKVIR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8D6E52-F0AD-465D-83D0-134FD8FB3423}"/>
              </a:ext>
            </a:extLst>
          </p:cNvPr>
          <p:cNvSpPr/>
          <p:nvPr/>
        </p:nvSpPr>
        <p:spPr bwMode="auto">
          <a:xfrm>
            <a:off x="508000" y="1192843"/>
            <a:ext cx="7141308" cy="19535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AAE2CA">
                <a:lumMod val="40000"/>
                <a:lumOff val="60000"/>
              </a:srgbClr>
            </a:solidFill>
            <a:prstDash val="solid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Times New Roman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C3B95D-1265-47FC-A115-4F343423D53C}"/>
              </a:ext>
            </a:extLst>
          </p:cNvPr>
          <p:cNvSpPr/>
          <p:nvPr/>
        </p:nvSpPr>
        <p:spPr bwMode="auto">
          <a:xfrm>
            <a:off x="1134181" y="1314356"/>
            <a:ext cx="2592288" cy="173664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Konvencija o ujednačavanju određenih pravila za međunarodni zračni prijevoz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Montreal 1999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20707E-8428-47C1-83E5-EDA25E7D81DB}"/>
              </a:ext>
            </a:extLst>
          </p:cNvPr>
          <p:cNvSpPr/>
          <p:nvPr/>
        </p:nvSpPr>
        <p:spPr bwMode="auto">
          <a:xfrm>
            <a:off x="4200872" y="1382459"/>
            <a:ext cx="2974032" cy="160043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Konvencija o naknadi štete koju prouzroči zrakoplov trećim osobama na zemlji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Montreal 2009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C2C051-C88D-4711-B053-501E6370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3711" y="1647091"/>
            <a:ext cx="3657600" cy="452510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Prijevoznici – obveza primjerenog osiguranja za štetu nanesenu trećim osobama, putnicima, prtljazi i teretu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EU pravo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Nacionalno pravo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A21A9AC-927A-4777-BAAB-4B27C8058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15174"/>
              </p:ext>
            </p:extLst>
          </p:nvPr>
        </p:nvGraphicFramePr>
        <p:xfrm>
          <a:off x="2513547" y="3309832"/>
          <a:ext cx="3374650" cy="139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A0D4448-551A-45A6-8CAE-3608E0CE4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751777"/>
              </p:ext>
            </p:extLst>
          </p:nvPr>
        </p:nvGraphicFramePr>
        <p:xfrm>
          <a:off x="2832720" y="4703372"/>
          <a:ext cx="2867254" cy="142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355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67CB-A8BA-4DC6-81A2-DF5B286A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>
                <a:solidFill>
                  <a:srgbClr val="052F61">
                    <a:lumMod val="75000"/>
                  </a:srgbClr>
                </a:solidFill>
              </a:rPr>
              <a:t>UREDBA 785/2004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1DFF2-F0C0-485A-BB60-2D4FC3B63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175001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Područje primjene: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Zračni prijevoznici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Operatori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Lete u ili iz države članice ili upotrebljavaju zračni prostor unutar ili iznad državnog područja države članice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F4D00-5D93-4231-AB52-B1258DF2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6" y="951136"/>
            <a:ext cx="5688632" cy="4324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BB792-BC54-48CD-A39B-B427872B0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37" y="2432389"/>
            <a:ext cx="504056" cy="50405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FC7EC9A5-D407-40FD-A0B0-29C1E0F262EE}"/>
              </a:ext>
            </a:extLst>
          </p:cNvPr>
          <p:cNvSpPr/>
          <p:nvPr/>
        </p:nvSpPr>
        <p:spPr bwMode="auto">
          <a:xfrm rot="13842022">
            <a:off x="1101667" y="5306107"/>
            <a:ext cx="285230" cy="434645"/>
          </a:xfrm>
          <a:prstGeom prst="downArrow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hr-HR" sz="24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4AA2FC6-7A85-4AF5-9D4E-4F3429749AD6}"/>
              </a:ext>
            </a:extLst>
          </p:cNvPr>
          <p:cNvSpPr/>
          <p:nvPr/>
        </p:nvSpPr>
        <p:spPr bwMode="auto">
          <a:xfrm rot="13842022">
            <a:off x="5361611" y="485805"/>
            <a:ext cx="285230" cy="434645"/>
          </a:xfrm>
          <a:prstGeom prst="downArrow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hr-HR" sz="24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10FB79B-B41F-4EE6-AF02-C0BA6CD3EABE}"/>
              </a:ext>
            </a:extLst>
          </p:cNvPr>
          <p:cNvSpPr/>
          <p:nvPr/>
        </p:nvSpPr>
        <p:spPr>
          <a:xfrm rot="18525499">
            <a:off x="3047828" y="2856556"/>
            <a:ext cx="978013" cy="432250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F5A6FA-FE17-426C-A0F8-BFFB76FD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>
                <a:solidFill>
                  <a:srgbClr val="052F61">
                    <a:lumMod val="75000"/>
                  </a:srgbClr>
                </a:solidFill>
              </a:rPr>
              <a:t>UREDBA 785/2004 se ne primjenjuje na:</a:t>
            </a:r>
            <a:endParaRPr lang="hr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FD9EB4-8D2D-4AB1-B9B8-83C0F0637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1886856"/>
            <a:ext cx="4701520" cy="483272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Državne zrakoplove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Modele zrakoplova (MTOM manja od 20 kg)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Letjelice koje uzlijeću uz pomoć nogu (uključujući pogonjene parajedrilice i ovjesne jedrilice)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Vezane balone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Zmajeve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Padobrane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Zrakoplove (uključujući jedrilice i ultralake) s MTOM manjom od 500 kg, ali samo u odnosu na rizike od rata i terorizma, ako se koriste: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	 • u nekomercijalne svrhe </a:t>
            </a: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	 • za lokalno osposobljavanje pilota      (bez 		    prelaženja međunarodnih granica) </a:t>
            </a:r>
          </a:p>
          <a:p>
            <a:r>
              <a:rPr lang="hr-HR" dirty="0"/>
              <a:t>			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</a:rPr>
              <a:t>!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Rizik rata i terorizma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05D850-0273-4721-8BF6-BDB5CE702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2" y="354295"/>
            <a:ext cx="1886656" cy="1358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1AA39-BAC5-4E91-949A-88D13A12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14" y="341087"/>
            <a:ext cx="1828800" cy="1371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0A3A7F-18B0-4525-AEFB-A5DD2D637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70" y="354295"/>
            <a:ext cx="1708716" cy="1366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178F14-BD0F-45B1-AA02-91126FC34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2" y="1886857"/>
            <a:ext cx="2975429" cy="13681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94513-BCD5-4926-A464-C7097A54F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4" y="1886857"/>
            <a:ext cx="2408508" cy="1374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EB2550-C544-4455-9BC8-988DAF94B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2" y="3646714"/>
            <a:ext cx="1977571" cy="1977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9DE1FF-5995-4B55-ACED-BFFE27D5C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713" y="3593328"/>
            <a:ext cx="2744812" cy="20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5A02-F370-4680-BC09-C18A7181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>
                <a:solidFill>
                  <a:srgbClr val="052F61">
                    <a:lumMod val="75000"/>
                  </a:srgbClr>
                </a:solidFill>
              </a:rPr>
              <a:t>UREDBA 785/2004 – definicije: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53B9-FF86-4657-A509-87847228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i="1" dirty="0"/>
              <a:t>„</a:t>
            </a:r>
            <a:r>
              <a:rPr lang="hr-HR" b="1" i="1" dirty="0"/>
              <a:t>zračni prijevoznik</a:t>
            </a:r>
            <a:r>
              <a:rPr lang="hr-HR" i="1" dirty="0"/>
              <a:t>” </a:t>
            </a:r>
            <a:r>
              <a:rPr lang="hr-HR" dirty="0"/>
              <a:t>poduzetnik koji obavlja zračni prijevoz s valjanom operativnom licencijom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„</a:t>
            </a:r>
            <a:r>
              <a:rPr lang="hr-HR" b="1" i="1" dirty="0"/>
              <a:t>operator zrakoplova</a:t>
            </a:r>
            <a:r>
              <a:rPr lang="hr-HR" i="1" dirty="0"/>
              <a:t>” </a:t>
            </a:r>
            <a:r>
              <a:rPr lang="hr-HR" dirty="0"/>
              <a:t>subjekt koji nije zračni prijevoznik i koji stalno i djelatno odlučuje o uporabi i radu zrakoplova; pretpostavlja se da je operator fizička ili pravna osoba na čije ime je zrakoplov registriran, osim ako ta osoba ne dokaže da je neka druga osoba operator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„</a:t>
            </a:r>
            <a:r>
              <a:rPr lang="hr-HR" b="1" i="1" dirty="0"/>
              <a:t>putnik</a:t>
            </a:r>
            <a:r>
              <a:rPr lang="hr-HR" i="1" dirty="0"/>
              <a:t>” </a:t>
            </a:r>
            <a:r>
              <a:rPr lang="hr-HR" dirty="0"/>
              <a:t>svaka osoba koja je na letu uz pristanak zračnog prijevoznika ili operatora zrakoplova, osim članova letačke i kabinske posade koji su na dužnosti 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i="1" dirty="0"/>
              <a:t>„</a:t>
            </a:r>
            <a:r>
              <a:rPr lang="hr-HR" b="1" i="1" dirty="0"/>
              <a:t>treća strana</a:t>
            </a:r>
            <a:r>
              <a:rPr lang="hr-HR" i="1" dirty="0"/>
              <a:t>” </a:t>
            </a:r>
            <a:r>
              <a:rPr lang="hr-HR" dirty="0"/>
              <a:t>svaka pravna ili fizička osoba, osim putnika ili članova letačke i kabinske posade u službi</a:t>
            </a:r>
            <a:endParaRPr lang="hr-HR" i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8B014-5346-4D3C-9CF3-E36F360B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483" y="2209799"/>
            <a:ext cx="3080657" cy="2505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355836-8221-4351-921D-2466C80DDAF7}"/>
              </a:ext>
            </a:extLst>
          </p:cNvPr>
          <p:cNvSpPr/>
          <p:nvPr/>
        </p:nvSpPr>
        <p:spPr>
          <a:xfrm>
            <a:off x="7365534" y="4588778"/>
            <a:ext cx="3103927" cy="109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103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6616-4B5C-4AB8-B9D2-9F7F1AA8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dirty="0">
                <a:solidFill>
                  <a:srgbClr val="052F61">
                    <a:lumMod val="75000"/>
                  </a:srgbClr>
                </a:solidFill>
              </a:rPr>
              <a:t>UREDBA 785/2004 – MINIMALNI LIMITI OSIGURANJA: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64325-012E-42CE-A8D2-BD309CAFC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784601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Putnici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Prtljaga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Teret</a:t>
            </a:r>
          </a:p>
          <a:p>
            <a:endParaRPr lang="hr-HR" dirty="0">
              <a:solidFill>
                <a:schemeClr val="bg2">
                  <a:lumMod val="50000"/>
                </a:schemeClr>
              </a:solidFill>
            </a:endParaRP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Ne primjenjuje se na letove iznad država članica ukoliko ga obavljaju non-EU prijevoznici zrakoplovima registriranim izvan EU koji ne uključuju slijetanje ili uzlijetanje u/iz EU</a:t>
            </a:r>
          </a:p>
          <a:p>
            <a:endParaRPr lang="hr-H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8BDA31-8FD4-4472-8180-A986C7882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027180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68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94E2-B3DF-4845-BF06-2E9AFCFC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52F61">
                    <a:lumMod val="75000"/>
                  </a:srgbClr>
                </a:solidFill>
              </a:rPr>
              <a:t>UREDBA 785/2004 – MINIMALNI LIMITI OSIGURANJA: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6BD18-EAF8-46FF-BFA2-098B4A715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Treće osobe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5132CE-1A4F-4759-B705-B48E265A8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52962"/>
              </p:ext>
            </p:extLst>
          </p:nvPr>
        </p:nvGraphicFramePr>
        <p:xfrm>
          <a:off x="556301" y="1009599"/>
          <a:ext cx="619942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51">
                  <a:extLst>
                    <a:ext uri="{9D8B030D-6E8A-4147-A177-3AD203B41FA5}">
                      <a16:colId xmlns:a16="http://schemas.microsoft.com/office/drawing/2014/main" val="3224147120"/>
                    </a:ext>
                  </a:extLst>
                </a:gridCol>
                <a:gridCol w="1936340">
                  <a:extLst>
                    <a:ext uri="{9D8B030D-6E8A-4147-A177-3AD203B41FA5}">
                      <a16:colId xmlns:a16="http://schemas.microsoft.com/office/drawing/2014/main" val="750205244"/>
                    </a:ext>
                  </a:extLst>
                </a:gridCol>
                <a:gridCol w="2887331">
                  <a:extLst>
                    <a:ext uri="{9D8B030D-6E8A-4147-A177-3AD203B41FA5}">
                      <a16:colId xmlns:a16="http://schemas.microsoft.com/office/drawing/2014/main" val="3401828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Kategorija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MTOM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Minimalni zahtjevi (million SDR)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0,75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1000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4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2 700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4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6 000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9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12 000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99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25 000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4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50 000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097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200 000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6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&lt; 500 000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2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≥ 500 000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7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6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818F-3C3F-4A5F-817E-5A155253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Zakon o obveznim osiguranjima u prometu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CF2B-21D4-423E-B5F6-B8FD3282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69" y="889000"/>
            <a:ext cx="5943601" cy="5308600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Društvo za osiguranje dužno je sklopiti ugovor o osiguranju ako ponuditelj prihvaća uvjete društva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sz="1800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Zračni prijevoznik odnosno operator obvezan sklopiti ugovor o osiguranju u skladu s Uredbom 785/2004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Obveza ne vrijedi za zrakoplove Oružanih snaga RH i druge zrakoplove i uređaje na koje se ne primjenjuje Uredba 785/2004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hr-HR" sz="1800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Nadležno tijelo za registraciju zrakoplova (HACZ) izdat će Potvrdu o provjeri plovidbenosti (ARC) tek nakon što operator dostavi  dokaz da je sklopio ugovor o osiguranju 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sz="1800" dirty="0">
              <a:solidFill>
                <a:schemeClr val="bg2">
                  <a:lumMod val="50000"/>
                </a:schemeClr>
              </a:solidFill>
              <a:cs typeface="Lucida Sans" panose="020B0602040502020204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cs typeface="Lucida Sans" panose="020B0602040502020204" pitchFamily="34" charset="0"/>
              </a:rPr>
              <a:t>BITNO!! Moraju biti navedeni osigurani rizici i da je osiguranje sklopljeno u skladu s Uredbom 785/2004</a:t>
            </a:r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B6572-86A0-47DD-BA29-3B01A750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2373385"/>
            <a:ext cx="3509744" cy="23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507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</TotalTime>
  <Words>1509</Words>
  <Application>Microsoft Office PowerPoint</Application>
  <PresentationFormat>Widescreen</PresentationFormat>
  <Paragraphs>233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Century Gothic</vt:lpstr>
      <vt:lpstr>Lucida Sans</vt:lpstr>
      <vt:lpstr>Times New Roman</vt:lpstr>
      <vt:lpstr>Wingdings</vt:lpstr>
      <vt:lpstr>Wingdings 3</vt:lpstr>
      <vt:lpstr>Slice</vt:lpstr>
      <vt:lpstr>OBVEZNA OSIGURANJA U ZRAČNOM PROMETU </vt:lpstr>
      <vt:lpstr>PowerPoint Presentation</vt:lpstr>
      <vt:lpstr>OBVEZNA OSIGURANJA  -  eu I hr PRAVNI OKVIR</vt:lpstr>
      <vt:lpstr>UREDBA 785/2004</vt:lpstr>
      <vt:lpstr>UREDBA 785/2004 se ne primjenjuje na:</vt:lpstr>
      <vt:lpstr>UREDBA 785/2004 – definicije:</vt:lpstr>
      <vt:lpstr>UREDBA 785/2004 – MINIMALNI LIMITI OSIGURANJA:</vt:lpstr>
      <vt:lpstr>UREDBA 785/2004 – MINIMALNI LIMITI OSIGURANJA:</vt:lpstr>
      <vt:lpstr>Zakon o obveznim osiguranjima u prometu</vt:lpstr>
      <vt:lpstr>Zakon o obveznim osiguranjima u prometu</vt:lpstr>
      <vt:lpstr>Zakon o obveznim osiguranjima u prometu</vt:lpstr>
      <vt:lpstr>Zakon o obveznim osiguranjima u prometu</vt:lpstr>
      <vt:lpstr>NADLEŽNA TIJELA</vt:lpstr>
      <vt:lpstr>PowerPoint Presentation</vt:lpstr>
      <vt:lpstr>Specifičnosti zračnog prometa</vt:lpstr>
      <vt:lpstr>Specifičnosti zračnog prometa</vt:lpstr>
      <vt:lpstr>Specifičnosti zračnog prometa</vt:lpstr>
      <vt:lpstr>Specifičnosti zračnog prometa</vt:lpstr>
      <vt:lpstr>Specifičnosti zračnog prometa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OBVEZNA OSIGURANJA U ZRAČNOM PROMETU </dc:title>
  <dc:creator>Ana Kapetanović</dc:creator>
  <cp:lastModifiedBy>Ana Kapetanović</cp:lastModifiedBy>
  <cp:revision>102</cp:revision>
  <dcterms:created xsi:type="dcterms:W3CDTF">2017-05-02T14:44:21Z</dcterms:created>
  <dcterms:modified xsi:type="dcterms:W3CDTF">2017-05-03T08:19:43Z</dcterms:modified>
</cp:coreProperties>
</file>